
<file path=[Content_Types].xml><?xml version="1.0" encoding="utf-8"?>
<Types xmlns="http://schemas.openxmlformats.org/package/2006/content-types">
  <Override PartName="/ppt/slideLayouts/slideLayout8.xml" ContentType="application/vnd.openxmlformats-officedocument.presentationml.slideLayout+xml"/>
  <Override PartName="/ppt/slides/slide68.xml" ContentType="application/vnd.openxmlformats-officedocument.presentationml.slide+xml"/>
  <Override PartName="/ppt/notesSlides/notesSlide31.xml" ContentType="application/vnd.openxmlformats-officedocument.presentationml.notesSlide+xml"/>
  <Override PartName="/ppt/slides/slide28.xml" ContentType="application/vnd.openxmlformats-officedocument.presentationml.slide+xml"/>
  <Override PartName="/ppt/slides/slide66.xml" ContentType="application/vnd.openxmlformats-officedocument.presentationml.slide+xml"/>
  <Override PartName="/ppt/theme/themeOverride32.xml" ContentType="application/vnd.openxmlformats-officedocument.themeOverride+xml"/>
  <Override PartName="/docProps/app.xml" ContentType="application/vnd.openxmlformats-officedocument.extended-properties+xml"/>
  <Override PartName="/ppt/notesSlides/notesSlide9.xml" ContentType="application/vnd.openxmlformats-officedocument.presentationml.notesSlide+xml"/>
  <Override PartName="/ppt/notesSlides/notesSlide32.xml" ContentType="application/vnd.openxmlformats-officedocument.presentationml.notesSlide+xml"/>
  <Override PartName="/ppt/slides/slide11.xml" ContentType="application/vnd.openxmlformats-officedocument.presentationml.slide+xml"/>
  <Override PartName="/ppt/slides/slide47.xml" ContentType="application/vnd.openxmlformats-officedocument.presentationml.slide+xml"/>
  <Override PartName="/ppt/slideLayouts/slideLayout21.xml" ContentType="application/vnd.openxmlformats-officedocument.presentationml.slideLayout+xml"/>
  <Override PartName="/ppt/theme/themeOverride27.xml" ContentType="application/vnd.openxmlformats-officedocument.themeOverride+xml"/>
  <Override PartName="/ppt/theme/themeOverride43.xml" ContentType="application/vnd.openxmlformats-officedocument.themeOverride+xml"/>
  <Override PartName="/ppt/notesSlides/notesSlide52.xml" ContentType="application/vnd.openxmlformats-officedocument.presentationml.notesSlide+xml"/>
  <Override PartName="/ppt/slideLayouts/slideLayout3.xml" ContentType="application/vnd.openxmlformats-officedocument.presentationml.slideLayout+xml"/>
  <Override PartName="/ppt/slideLayouts/slideLayout24.xml" ContentType="application/vnd.openxmlformats-officedocument.presentationml.slideLayout+xml"/>
  <Override PartName="/ppt/theme/themeOverride7.xml" ContentType="application/vnd.openxmlformats-officedocument.themeOverride+xml"/>
  <Override PartName="/ppt/theme/themeOverride22.xml" ContentType="application/vnd.openxmlformats-officedocument.themeOverride+xml"/>
  <Override PartName="/ppt/theme/themeOverride28.xml" ContentType="application/vnd.openxmlformats-officedocument.themeOverride+xml"/>
  <Override PartName="/ppt/slides/slide1.xml" ContentType="application/vnd.openxmlformats-officedocument.presentationml.slide+xml"/>
  <Override PartName="/ppt/tableStyles.xml" ContentType="application/vnd.openxmlformats-officedocument.presentationml.tableStyles+xml"/>
  <Override PartName="/ppt/notesSlides/notesSlide15.xml" ContentType="application/vnd.openxmlformats-officedocument.presentationml.notesSlide+xml"/>
  <Default Extension="wmf" ContentType="image/x-wmf"/>
  <Override PartName="/ppt/theme/themeOverride36.xml" ContentType="application/vnd.openxmlformats-officedocument.themeOverride+xml"/>
  <Override PartName="/ppt/handoutMasters/handoutMaster1.xml" ContentType="application/vnd.openxmlformats-officedocument.presentationml.handoutMaster+xml"/>
  <Override PartName="/ppt/notesSlides/notesSlide23.xml" ContentType="application/vnd.openxmlformats-officedocument.presentationml.notesSlide+xml"/>
  <Override PartName="/ppt/notesSlides/notesSlide42.xml" ContentType="application/vnd.openxmlformats-officedocument.presentationml.notesSlide+xml"/>
  <Override PartName="/ppt/theme/themeOverride37.xml" ContentType="application/vnd.openxmlformats-officedocument.themeOverride+xml"/>
  <Override PartName="/ppt/notesSlides/notesSlide35.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notesSlides/notesSlide51.xml" ContentType="application/vnd.openxmlformats-officedocument.presentationml.notesSlide+xml"/>
  <Override PartName="/ppt/theme/themeOverride25.xml" ContentType="application/vnd.openxmlformats-officedocument.themeOverride+xml"/>
  <Override PartName="/ppt/notesSlides/notesSlide13.xml" ContentType="application/vnd.openxmlformats-officedocument.presentationml.notesSlide+xml"/>
  <Override PartName="/ppt/theme/themeOverride47.xml" ContentType="application/vnd.openxmlformats-officedocument.themeOverride+xml"/>
  <Override PartName="/ppt/notesSlides/notesSlide1.xml" ContentType="application/vnd.openxmlformats-officedocument.presentationml.notesSlide+xml"/>
  <Override PartName="/ppt/slides/slide61.xml" ContentType="application/vnd.openxmlformats-officedocument.presentationml.slide+xml"/>
  <Override PartName="/ppt/slides/slide43.xml" ContentType="application/vnd.openxmlformats-officedocument.presentationml.slide+xml"/>
  <Override PartName="/ppt/slides/slide37.xml" ContentType="application/vnd.openxmlformats-officedocument.presentationml.slide+xml"/>
  <Override PartName="/ppt/notesSlides/notesSlide45.xml" ContentType="application/vnd.openxmlformats-officedocument.presentationml.notesSlide+xml"/>
  <Override PartName="/ppt/slides/slide10.xml" ContentType="application/vnd.openxmlformats-officedocument.presentationml.slide+xml"/>
  <Override PartName="/ppt/theme/themeOverride19.xml" ContentType="application/vnd.openxmlformats-officedocument.themeOverride+xml"/>
  <Override PartName="/ppt/slides/slide33.xml" ContentType="application/vnd.openxmlformats-officedocument.presentationml.slide+xml"/>
  <Override PartName="/ppt/theme/themeOverride41.xml" ContentType="application/vnd.openxmlformats-officedocument.themeOverride+xml"/>
  <Override PartName="/ppt/notesSlides/notesSlide48.xml" ContentType="application/vnd.openxmlformats-officedocument.presentationml.notesSlide+xml"/>
  <Default Extension="vml" ContentType="application/vnd.openxmlformats-officedocument.vmlDrawing"/>
  <Default Extension="png" ContentType="image/png"/>
  <Override PartName="/ppt/slideLayouts/slideLayout26.xml" ContentType="application/vnd.openxmlformats-officedocument.presentationml.slideLayout+xml"/>
  <Override PartName="/docProps/core.xml" ContentType="application/vnd.openxmlformats-package.core-properties+xml"/>
  <Override PartName="/ppt/slides/slide56.xml" ContentType="application/vnd.openxmlformats-officedocument.presentationml.slide+xml"/>
  <Override PartName="/ppt/theme/themeOverride17.xml" ContentType="application/vnd.openxmlformats-officedocument.themeOverride+xml"/>
  <Override PartName="/ppt/slides/slide31.xml" ContentType="application/vnd.openxmlformats-officedocument.presentationml.slide+xml"/>
  <Default Extension="bin" ContentType="application/vnd.openxmlformats-officedocument.presentationml.printerSettings"/>
  <Override PartName="/ppt/theme/themeOverride26.xml" ContentType="application/vnd.openxmlformats-officedocument.themeOverride+xml"/>
  <Override PartName="/ppt/slides/slide53.xml" ContentType="application/vnd.openxmlformats-officedocument.presentationml.slide+xml"/>
  <Override PartName="/ppt/theme/themeOverride8.xml" ContentType="application/vnd.openxmlformats-officedocument.themeOverride+xml"/>
  <Override PartName="/ppt/slideLayouts/slideLayout19.xml" ContentType="application/vnd.openxmlformats-officedocument.presentationml.slideLayout+xml"/>
  <Override PartName="/ppt/notesSlides/notesSlide24.xml" ContentType="application/vnd.openxmlformats-officedocument.presentationml.notesSlide+xml"/>
  <Override PartName="/ppt/theme/themeOverride31.xml" ContentType="application/vnd.openxmlformats-officedocument.themeOverride+xml"/>
  <Override PartName="/ppt/slides/slide55.xml" ContentType="application/vnd.openxmlformats-officedocument.presentationml.slide+xml"/>
  <Override PartName="/ppt/notesSlides/notesSlide47.xml" ContentType="application/vnd.openxmlformats-officedocument.presentationml.notesSlide+xml"/>
  <Override PartName="/ppt/theme/themeOverride51.xml" ContentType="application/vnd.openxmlformats-officedocument.themeOverride+xml"/>
  <Override PartName="/ppt/slides/slide19.xml" ContentType="application/vnd.openxmlformats-officedocument.presentationml.slide+xml"/>
  <Override PartName="/ppt/slides/slide41.xml" ContentType="application/vnd.openxmlformats-officedocument.presentationml.slide+xml"/>
  <Override PartName="/ppt/notesSlides/notesSlide2.xml" ContentType="application/vnd.openxmlformats-officedocument.presentationml.notesSlide+xml"/>
  <Override PartName="/ppt/theme/themeOverride11.xml" ContentType="application/vnd.openxmlformats-officedocument.themeOverride+xml"/>
  <Override PartName="/ppt/notesSlides/notesSlide53.xml" ContentType="application/vnd.openxmlformats-officedocument.presentationml.notesSlide+xml"/>
  <Override PartName="/ppt/notesSlides/notesSlide14.xml" ContentType="application/vnd.openxmlformats-officedocument.presentationml.notesSlide+xml"/>
  <Override PartName="/ppt/theme/themeOverride60.xml" ContentType="application/vnd.openxmlformats-officedocument.themeOverride+xml"/>
  <Override PartName="/ppt/theme/themeOverride23.xml" ContentType="application/vnd.openxmlformats-officedocument.themeOverride+xml"/>
  <Override PartName="/ppt/theme/theme2.xml" ContentType="application/vnd.openxmlformats-officedocument.theme+xml"/>
  <Override PartName="/ppt/theme/theme4.xml" ContentType="application/vnd.openxmlformats-officedocument.theme+xml"/>
  <Override PartName="/ppt/slides/slide2.xml" ContentType="application/vnd.openxmlformats-officedocument.presentationml.slide+xml"/>
  <Override PartName="/ppt/theme/themeOverride54.xml" ContentType="application/vnd.openxmlformats-officedocument.themeOverride+xml"/>
  <Override PartName="/ppt/notesSlides/notesSlide25.xml" ContentType="application/vnd.openxmlformats-officedocument.presentationml.notesSlide+xml"/>
  <Override PartName="/ppt/theme/themeOverride21.xml" ContentType="application/vnd.openxmlformats-officedocument.themeOverride+xml"/>
  <Override PartName="/ppt/theme/themeOverride18.xml" ContentType="application/vnd.openxmlformats-officedocument.themeOverride+xml"/>
  <Override PartName="/ppt/notesSlides/notesSlide40.xml" ContentType="application/vnd.openxmlformats-officedocument.presentationml.notesSlide+xml"/>
  <Override PartName="/ppt/theme/themeOverride59.xml" ContentType="application/vnd.openxmlformats-officedocument.themeOverride+xml"/>
  <Override PartName="/ppt/slides/slide45.xml" ContentType="application/vnd.openxmlformats-officedocument.presentationml.slide+xml"/>
  <Override PartName="/ppt/notesSlides/notesSlide38.xml" ContentType="application/vnd.openxmlformats-officedocument.presentationml.notesSlide+xml"/>
  <Override PartName="/ppt/notesSlides/notesSlide65.xml" ContentType="application/vnd.openxmlformats-officedocument.presentationml.notesSlide+xml"/>
  <Override PartName="/ppt/notesSlides/notesSlide21.xml" ContentType="application/vnd.openxmlformats-officedocument.presentationml.notesSlide+xml"/>
  <Override PartName="/ppt/slideLayouts/slideLayout10.xml" ContentType="application/vnd.openxmlformats-officedocument.presentationml.slideLayout+xml"/>
  <Override PartName="/ppt/slides/slide54.xml" ContentType="application/vnd.openxmlformats-officedocument.presentationml.slide+xml"/>
  <Override PartName="/ppt/notesSlides/notesSlide3.xml" ContentType="application/vnd.openxmlformats-officedocument.presentationml.notesSlide+xml"/>
  <Override PartName="/ppt/notesSlides/notesSlide36.xml" ContentType="application/vnd.openxmlformats-officedocument.presentationml.notesSlide+xml"/>
  <Override PartName="/ppt/slides/slide58.xml" ContentType="application/vnd.openxmlformats-officedocument.presentationml.slide+xml"/>
  <Default Extension="xml" ContentType="application/xml"/>
  <Override PartName="/ppt/theme/themeOverride9.xml" ContentType="application/vnd.openxmlformats-officedocument.themeOverride+xml"/>
  <Override PartName="/ppt/slides/slide26.xml" ContentType="application/vnd.openxmlformats-officedocument.presentationml.slide+xml"/>
  <Override PartName="/ppt/slideMasters/slideMaster1.xml" ContentType="application/vnd.openxmlformats-officedocument.presentationml.slideMaster+xml"/>
  <Override PartName="/ppt/notesSlides/notesSlide63.xml" ContentType="application/vnd.openxmlformats-officedocument.presentationml.notesSlide+xml"/>
  <Override PartName="/ppt/slides/slide25.xml" ContentType="application/vnd.openxmlformats-officedocument.presentationml.slide+xml"/>
  <Override PartName="/ppt/notesSlides/notesSlide19.xml" ContentType="application/vnd.openxmlformats-officedocument.presentationml.notesSlide+xml"/>
  <Override PartName="/ppt/slides/slide14.xml" ContentType="application/vnd.openxmlformats-officedocument.presentationml.slide+xml"/>
  <Override PartName="/ppt/slides/slide40.xml" ContentType="application/vnd.openxmlformats-officedocument.presentationml.slide+xml"/>
  <Override PartName="/ppt/slideLayouts/slideLayout18.xml" ContentType="application/vnd.openxmlformats-officedocument.presentationml.slideLayout+xml"/>
  <Override PartName="/ppt/notesSlides/notesSlide50.xml" ContentType="application/vnd.openxmlformats-officedocument.presentationml.notesSlide+xml"/>
  <Override PartName="/ppt/theme/themeOverride56.xml" ContentType="application/vnd.openxmlformats-officedocument.themeOverride+xml"/>
  <Override PartName="/ppt/notesSlides/notesSlide26.xml" ContentType="application/vnd.openxmlformats-officedocument.presentationml.notesSlide+xml"/>
  <Override PartName="/ppt/slides/slide44.xml" ContentType="application/vnd.openxmlformats-officedocument.presentationml.slide+xml"/>
  <Override PartName="/ppt/notesSlides/notesSlide37.xml" ContentType="application/vnd.openxmlformats-officedocument.presentationml.notesSlide+xml"/>
  <Override PartName="/ppt/theme/themeOverride3.xml" ContentType="application/vnd.openxmlformats-officedocument.themeOverride+xml"/>
  <Override PartName="/ppt/notesSlides/notesSlide60.xml" ContentType="application/vnd.openxmlformats-officedocument.presentationml.notesSlide+xml"/>
  <Override PartName="/ppt/slides/slide49.xml" ContentType="application/vnd.openxmlformats-officedocument.presentationml.slide+xml"/>
  <Override PartName="/ppt/slideLayouts/slideLayout20.xml" ContentType="application/vnd.openxmlformats-officedocument.presentationml.slideLayout+xml"/>
  <Override PartName="/ppt/theme/themeOverride46.xml" ContentType="application/vnd.openxmlformats-officedocument.themeOverride+xml"/>
  <Override PartName="/ppt/slides/slide70.xml" ContentType="application/vnd.openxmlformats-officedocument.presentationml.slide+xml"/>
  <Override PartName="/ppt/slides/slide48.xml" ContentType="application/vnd.openxmlformats-officedocument.presentationml.slide+xml"/>
  <Override PartName="/ppt/presentation.xml" ContentType="application/vnd.openxmlformats-officedocument.presentationml.presentation.main+xml"/>
  <Override PartName="/ppt/theme/themeOverride5.xml" ContentType="application/vnd.openxmlformats-officedocument.themeOverride+xml"/>
  <Default Extension="jpeg" ContentType="image/jpeg"/>
  <Override PartName="/ppt/slides/slide3.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ppt/slideLayouts/slideLayout13.xml" ContentType="application/vnd.openxmlformats-officedocument.presentationml.slideLayout+xml"/>
  <Override PartName="/ppt/notesSlides/notesSlide64.xml" ContentType="application/vnd.openxmlformats-officedocument.presentationml.notesSlide+xml"/>
  <Override PartName="/ppt/theme/themeOverride1.xml" ContentType="application/vnd.openxmlformats-officedocument.themeOverride+xml"/>
  <Override PartName="/ppt/slides/slide15.xml" ContentType="application/vnd.openxmlformats-officedocument.presentationml.slide+xml"/>
  <Override PartName="/ppt/notesSlides/notesSlide49.xml" ContentType="application/vnd.openxmlformats-officedocument.presentationml.notesSlide+xml"/>
  <Override PartName="/ppt/slideLayouts/slideLayout15.xml" ContentType="application/vnd.openxmlformats-officedocument.presentationml.slideLayout+xml"/>
  <Default Extension="rels" ContentType="application/vnd.openxmlformats-package.relationships+xml"/>
  <Override PartName="/ppt/slides/slide9.xml" ContentType="application/vnd.openxmlformats-officedocument.presentationml.slide+xml"/>
  <Override PartName="/ppt/slides/slide39.xml" ContentType="application/vnd.openxmlformats-officedocument.presentationml.slide+xml"/>
  <Override PartName="/ppt/slides/slide32.xml" ContentType="application/vnd.openxmlformats-officedocument.presentationml.slide+xml"/>
  <Override PartName="/ppt/theme/themeOverride49.xml" ContentType="application/vnd.openxmlformats-officedocument.themeOverride+xml"/>
  <Override PartName="/ppt/theme/themeOverride20.xml" ContentType="application/vnd.openxmlformats-officedocument.themeOverride+xml"/>
  <Override PartName="/ppt/slides/slide16.xml" ContentType="application/vnd.openxmlformats-officedocument.presentationml.slide+xml"/>
  <Default Extension="gif" ContentType="image/gif"/>
  <Override PartName="/ppt/slides/slide38.xml" ContentType="application/vnd.openxmlformats-officedocument.presentationml.slide+xml"/>
  <Override PartName="/ppt/theme/themeOverride35.xml" ContentType="application/vnd.openxmlformats-officedocument.themeOverride+xml"/>
  <Override PartName="/ppt/slides/slide29.xml" ContentType="application/vnd.openxmlformats-officedocument.presentationml.slide+xml"/>
  <Override PartName="/ppt/notesSlides/notesSlide22.xml" ContentType="application/vnd.openxmlformats-officedocument.presentationml.notesSlide+xml"/>
  <Override PartName="/ppt/theme/themeOverride29.xml" ContentType="application/vnd.openxmlformats-officedocument.themeOverride+xml"/>
  <Override PartName="/ppt/theme/themeOverride39.xml" ContentType="application/vnd.openxmlformats-officedocument.themeOverride+xml"/>
  <Override PartName="/ppt/theme/themeOverride30.xml" ContentType="application/vnd.openxmlformats-officedocument.themeOverride+xml"/>
  <Override PartName="/ppt/slides/slide22.xml" ContentType="application/vnd.openxmlformats-officedocument.presentationml.slide+xml"/>
  <Override PartName="/ppt/notesSlides/notesSlide11.xml" ContentType="application/vnd.openxmlformats-officedocument.presentationml.notesSlide+xml"/>
  <Override PartName="/ppt/theme/themeOverride33.xml" ContentType="application/vnd.openxmlformats-officedocument.themeOverride+xml"/>
  <Override PartName="/ppt/slides/slide30.xml" ContentType="application/vnd.openxmlformats-officedocument.presentationml.slide+xml"/>
  <Override PartName="/ppt/theme/themeOverride61.xml" ContentType="application/vnd.openxmlformats-officedocument.themeOverride+xml"/>
  <Override PartName="/ppt/slideLayouts/slideLayout23.xml" ContentType="application/vnd.openxmlformats-officedocument.presentationml.slideLayout+xml"/>
  <Override PartName="/ppt/slides/slide36.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notesSlides/notesSlide61.xml" ContentType="application/vnd.openxmlformats-officedocument.presentationml.notesSlide+xml"/>
  <Override PartName="/ppt/notesSlides/notesSlide16.xml" ContentType="application/vnd.openxmlformats-officedocument.presentationml.notesSlide+xml"/>
  <Override PartName="/ppt/notesSlides/notesSlide56.xml" ContentType="application/vnd.openxmlformats-officedocument.presentationml.notesSlide+xml"/>
  <Override PartName="/ppt/slides/slide21.xml" ContentType="application/vnd.openxmlformats-officedocument.presentationml.slide+xml"/>
  <Override PartName="/ppt/slideLayouts/slideLayout17.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22.xml" ContentType="application/vnd.openxmlformats-officedocument.presentationml.slideLayout+xml"/>
  <Override PartName="/ppt/slides/slide52.xml" ContentType="application/vnd.openxmlformats-officedocument.presentationml.slide+xml"/>
  <Override PartName="/ppt/slides/slide51.xml" ContentType="application/vnd.openxmlformats-officedocument.presentationml.slide+xml"/>
  <Override PartName="/ppt/slides/slide62.xml" ContentType="application/vnd.openxmlformats-officedocument.presentationml.slide+xml"/>
  <Override PartName="/ppt/slides/slide7.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41.xml" ContentType="application/vnd.openxmlformats-officedocument.presentationml.notesSlide+xml"/>
  <Override PartName="/ppt/notesSlides/notesSlide66.xml" ContentType="application/vnd.openxmlformats-officedocument.presentationml.notesSlide+xml"/>
  <Override PartName="/ppt/slides/slide13.xml" ContentType="application/vnd.openxmlformats-officedocument.presentationml.slide+xml"/>
  <Override PartName="/ppt/notesSlides/notesSlide17.xml" ContentType="application/vnd.openxmlformats-officedocument.presentationml.notesSlide+xml"/>
  <Override PartName="/ppt/theme/themeOverride24.xml" ContentType="application/vnd.openxmlformats-officedocument.themeOverride+xml"/>
  <Override PartName="/ppt/theme/themeOverride16.xml" ContentType="application/vnd.openxmlformats-officedocument.themeOverride+xml"/>
  <Override PartName="/ppt/notesSlides/notesSlide6.xml" ContentType="application/vnd.openxmlformats-officedocument.presentationml.notesSlide+xml"/>
  <Override PartName="/ppt/notesSlides/notesSlide57.xml" ContentType="application/vnd.openxmlformats-officedocument.presentationml.notes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theme/themeOverride52.xml" ContentType="application/vnd.openxmlformats-officedocument.themeOverride+xml"/>
  <Override PartName="/ppt/theme/themeOverride53.xml" ContentType="application/vnd.openxmlformats-officedocument.themeOverride+xml"/>
  <Override PartName="/ppt/slideLayouts/slideLayout6.xml" ContentType="application/vnd.openxmlformats-officedocument.presentationml.slideLayout+xml"/>
  <Default Extension="emf" ContentType="image/x-emf"/>
  <Override PartName="/ppt/slideLayouts/slideLayout14.xml" ContentType="application/vnd.openxmlformats-officedocument.presentationml.slideLayout+xml"/>
  <Override PartName="/ppt/notesSlides/notesSlide43.xml" ContentType="application/vnd.openxmlformats-officedocument.presentationml.notesSlide+xml"/>
  <Override PartName="/ppt/theme/themeOverride48.xml" ContentType="application/vnd.openxmlformats-officedocument.themeOverride+xml"/>
  <Override PartName="/ppt/presProps.xml" ContentType="application/vnd.openxmlformats-officedocument.presentationml.presProps+xml"/>
  <Override PartName="/ppt/notesSlides/notesSlide18.xml" ContentType="application/vnd.openxmlformats-officedocument.presentationml.notesSlide+xml"/>
  <Override PartName="/ppt/theme/themeOverride34.xml" ContentType="application/vnd.openxmlformats-officedocument.themeOverride+xml"/>
  <Override PartName="/ppt/theme/themeOverride2.xml" ContentType="application/vnd.openxmlformats-officedocument.themeOverride+xml"/>
  <Override PartName="/ppt/theme/themeOverride4.xml" ContentType="application/vnd.openxmlformats-officedocument.themeOverride+xml"/>
  <Override PartName="/ppt/slides/slide27.xml" ContentType="application/vnd.openxmlformats-officedocument.presentationml.slide+xml"/>
  <Override PartName="/ppt/slideLayouts/slideLayout16.xml" ContentType="application/vnd.openxmlformats-officedocument.presentationml.slideLayout+xml"/>
  <Override PartName="/ppt/theme/themeOverride57.xml" ContentType="application/vnd.openxmlformats-officedocument.themeOverride+xml"/>
  <Override PartName="/ppt/notesSlides/notesSlide10.xml" ContentType="application/vnd.openxmlformats-officedocument.presentationml.notesSlide+xml"/>
  <Override PartName="/ppt/slideMasters/slideMaster2.xml" ContentType="application/vnd.openxmlformats-officedocument.presentationml.slideMaster+xml"/>
  <Override PartName="/ppt/notesSlides/notesSlide39.xml" ContentType="application/vnd.openxmlformats-officedocument.presentationml.notesSlide+xml"/>
  <Override PartName="/ppt/notesSlides/notesSlide62.xml" ContentType="application/vnd.openxmlformats-officedocument.presentationml.notesSlide+xml"/>
  <Override PartName="/ppt/theme/themeOverride50.xml" ContentType="application/vnd.openxmlformats-officedocument.themeOverride+xml"/>
  <Override PartName="/ppt/notesSlides/notesSlide55.xml" ContentType="application/vnd.openxmlformats-officedocument.presentationml.notesSlide+xml"/>
  <Override PartName="/ppt/slides/slide67.xml" ContentType="application/vnd.openxmlformats-officedocument.presentationml.slide+xml"/>
  <Override PartName="/ppt/slides/slide12.xml" ContentType="application/vnd.openxmlformats-officedocument.presentationml.slide+xml"/>
  <Override PartName="/ppt/slides/slide46.xml" ContentType="application/vnd.openxmlformats-officedocument.presentationml.slide+xml"/>
  <Override PartName="/ppt/notesSlides/notesSlide58.xml" ContentType="application/vnd.openxmlformats-officedocument.presentationml.notesSlide+xml"/>
  <Override PartName="/ppt/notesSlides/notesSlide28.xml" ContentType="application/vnd.openxmlformats-officedocument.presentationml.notesSlide+xml"/>
  <Override PartName="/ppt/notesSlides/notesSlide27.xml" ContentType="application/vnd.openxmlformats-officedocument.presentationml.notesSlide+xml"/>
  <Override PartName="/ppt/slides/slide69.xml" ContentType="application/vnd.openxmlformats-officedocument.presentationml.slide+xml"/>
  <Override PartName="/ppt/slides/slide35.xml" ContentType="application/vnd.openxmlformats-officedocument.presentationml.slide+xml"/>
  <Override PartName="/ppt/slides/slide42.xml" ContentType="application/vnd.openxmlformats-officedocument.presentationml.slide+xml"/>
  <Override PartName="/ppt/notesSlides/notesSlide34.xml" ContentType="application/vnd.openxmlformats-officedocument.presentationml.notesSlide+xml"/>
  <Override PartName="/ppt/theme/themeOverride13.xml" ContentType="application/vnd.openxmlformats-officedocument.themeOverride+xml"/>
  <Override PartName="/ppt/slideLayouts/slideLayout5.xml" ContentType="application/vnd.openxmlformats-officedocument.presentationml.slideLayout+xml"/>
  <Override PartName="/ppt/slideLayouts/slideLayout25.xml" ContentType="application/vnd.openxmlformats-officedocument.presentationml.slideLayout+xml"/>
  <Override PartName="/ppt/slides/slide50.xml" ContentType="application/vnd.openxmlformats-officedocument.presentationml.slide+xml"/>
  <Override PartName="/ppt/slides/slide57.xml" ContentType="application/vnd.openxmlformats-officedocument.presentationml.slide+xml"/>
  <Override PartName="/ppt/notesSlides/notesSlide29.xml" ContentType="application/vnd.openxmlformats-officedocument.presentationml.notesSlide+xml"/>
  <Override PartName="/ppt/theme/themeOverride14.xml" ContentType="application/vnd.openxmlformats-officedocument.themeOverride+xml"/>
  <Override PartName="/ppt/notesSlides/notesSlide7.xml" ContentType="application/vnd.openxmlformats-officedocument.presentationml.notesSlide+xml"/>
  <Override PartName="/ppt/theme/themeOverride15.xml" ContentType="application/vnd.openxmlformats-officedocument.themeOverride+xml"/>
  <Override PartName="/ppt/theme/themeOverride58.xml" ContentType="application/vnd.openxmlformats-officedocument.themeOverride+xml"/>
  <Override PartName="/ppt/slides/slide63.xml" ContentType="application/vnd.openxmlformats-officedocument.presentationml.slide+xml"/>
  <Default Extension="doc" ContentType="application/msword"/>
  <Override PartName="/ppt/theme/themeOverride6.xml" ContentType="application/vnd.openxmlformats-officedocument.themeOverride+xml"/>
  <Override PartName="/ppt/slides/slide34.xml" ContentType="application/vnd.openxmlformats-officedocument.presentationml.slide+xml"/>
  <Override PartName="/ppt/media/audio1.bin" ContentType="audio/unknown"/>
  <Override PartName="/ppt/notesSlides/notesSlide12.xml" ContentType="application/vnd.openxmlformats-officedocument.presentationml.notesSlide+xml"/>
  <Override PartName="/ppt/notesSlides/notesSlide44.xml" ContentType="application/vnd.openxmlformats-officedocument.presentationml.notesSlide+xml"/>
  <Override PartName="/ppt/theme/themeOverride45.xml" ContentType="application/vnd.openxmlformats-officedocument.themeOverride+xml"/>
  <Override PartName="/ppt/notesSlides/notesSlide5.xml" ContentType="application/vnd.openxmlformats-officedocument.presentationml.notesSlide+xml"/>
  <Override PartName="/ppt/slideLayouts/slideLayout1.xml" ContentType="application/vnd.openxmlformats-officedocument.presentationml.slideLayout+xml"/>
  <Override PartName="/ppt/theme/theme1.xml" ContentType="application/vnd.openxmlformats-officedocument.theme+xml"/>
  <Override PartName="/ppt/notesSlides/notesSlide59.xml" ContentType="application/vnd.openxmlformats-officedocument.presentationml.notesSlide+xml"/>
  <Override PartName="/ppt/slides/slide5.xml" ContentType="application/vnd.openxmlformats-officedocument.presentationml.slide+xml"/>
  <Override PartName="/ppt/theme/themeOverride42.xml" ContentType="application/vnd.openxmlformats-officedocument.themeOverride+xml"/>
  <Override PartName="/ppt/slideLayouts/slideLayout7.xml" ContentType="application/vnd.openxmlformats-officedocument.presentationml.slideLayout+xml"/>
  <Override PartName="/ppt/slides/slide59.xml" ContentType="application/vnd.openxmlformats-officedocument.presentationml.slide+xml"/>
  <Override PartName="/ppt/slides/slide64.xml" ContentType="application/vnd.openxmlformats-officedocument.presentationml.slide+xml"/>
  <Override PartName="/ppt/notesSlides/notesSlide33.xml" ContentType="application/vnd.openxmlformats-officedocument.presentationml.notesSlide+xml"/>
  <Override PartName="/ppt/notesSlides/notesSlide46.xml" ContentType="application/vnd.openxmlformats-officedocument.presentationml.notesSlide+xml"/>
  <Override PartName="/ppt/slides/slide4.xml" ContentType="application/vnd.openxmlformats-officedocument.presentationml.slide+xml"/>
  <Override PartName="/ppt/theme/themeOverride44.xml" ContentType="application/vnd.openxmlformats-officedocument.themeOverride+xml"/>
  <Override PartName="/ppt/notesSlides/notesSlide67.xml" ContentType="application/vnd.openxmlformats-officedocument.presentationml.notesSlide+xml"/>
  <Override PartName="/ppt/notesSlides/notesSlide54.xml" ContentType="application/vnd.openxmlformats-officedocument.presentationml.notesSlide+xml"/>
  <Override PartName="/ppt/slides/slide8.xml" ContentType="application/vnd.openxmlformats-officedocument.presentationml.slide+xml"/>
  <Override PartName="/ppt/theme/themeOverride40.xml" ContentType="application/vnd.openxmlformats-officedocument.themeOverride+xml"/>
  <Override PartName="/ppt/theme/themeOverride10.xml" ContentType="application/vnd.openxmlformats-officedocument.themeOverride+xml"/>
  <Override PartName="/ppt/slides/slide60.xml" ContentType="application/vnd.openxmlformats-officedocument.presentationml.slide+xml"/>
  <Override PartName="/ppt/slides/slide24.xml" ContentType="application/vnd.openxmlformats-officedocument.presentationml.slide+xml"/>
  <Override PartName="/ppt/theme/themeOverride38.xml" ContentType="application/vnd.openxmlformats-officedocument.themeOverride+xml"/>
  <Override PartName="/ppt/notesSlides/notesSlide30.xml" ContentType="application/vnd.openxmlformats-officedocument.presentationml.notesSlide+xml"/>
  <Override PartName="/ppt/slides/slide6.xml" ContentType="application/vnd.openxmlformats-officedocument.presentationml.slide+xml"/>
  <Override PartName="/ppt/theme/themeOverride12.xml" ContentType="application/vnd.openxmlformats-officedocument.themeOverride+xml"/>
  <Override PartName="/ppt/notesSlides/notesSlide20.xml" ContentType="application/vnd.openxmlformats-officedocument.presentationml.notesSlide+xml"/>
  <Override PartName="/ppt/slideLayouts/slideLayout12.xml" ContentType="application/vnd.openxmlformats-officedocument.presentationml.slideLayout+xml"/>
  <Override PartName="/ppt/theme/themeOverride55.xml" ContentType="application/vnd.openxmlformats-officedocument.themeOverr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83" r:id="rId1"/>
    <p:sldMasterId id="2147483697" r:id="rId2"/>
  </p:sldMasterIdLst>
  <p:notesMasterIdLst>
    <p:notesMasterId r:id="rId73"/>
  </p:notesMasterIdLst>
  <p:handoutMasterIdLst>
    <p:handoutMasterId r:id="rId74"/>
  </p:handoutMasterIdLst>
  <p:sldIdLst>
    <p:sldId id="256" r:id="rId3"/>
    <p:sldId id="382" r:id="rId4"/>
    <p:sldId id="339" r:id="rId5"/>
    <p:sldId id="340" r:id="rId6"/>
    <p:sldId id="341" r:id="rId7"/>
    <p:sldId id="342" r:id="rId8"/>
    <p:sldId id="344" r:id="rId9"/>
    <p:sldId id="345" r:id="rId10"/>
    <p:sldId id="346" r:id="rId11"/>
    <p:sldId id="347" r:id="rId12"/>
    <p:sldId id="348" r:id="rId13"/>
    <p:sldId id="384" r:id="rId14"/>
    <p:sldId id="417" r:id="rId15"/>
    <p:sldId id="418" r:id="rId16"/>
    <p:sldId id="419" r:id="rId17"/>
    <p:sldId id="420" r:id="rId18"/>
    <p:sldId id="407" r:id="rId19"/>
    <p:sldId id="408" r:id="rId20"/>
    <p:sldId id="409" r:id="rId21"/>
    <p:sldId id="410" r:id="rId22"/>
    <p:sldId id="411" r:id="rId23"/>
    <p:sldId id="412" r:id="rId24"/>
    <p:sldId id="413" r:id="rId25"/>
    <p:sldId id="379" r:id="rId26"/>
    <p:sldId id="351" r:id="rId27"/>
    <p:sldId id="352" r:id="rId28"/>
    <p:sldId id="353" r:id="rId29"/>
    <p:sldId id="354" r:id="rId30"/>
    <p:sldId id="355" r:id="rId31"/>
    <p:sldId id="370" r:id="rId32"/>
    <p:sldId id="356" r:id="rId33"/>
    <p:sldId id="385" r:id="rId34"/>
    <p:sldId id="358" r:id="rId35"/>
    <p:sldId id="359" r:id="rId36"/>
    <p:sldId id="360" r:id="rId37"/>
    <p:sldId id="399" r:id="rId38"/>
    <p:sldId id="400" r:id="rId39"/>
    <p:sldId id="397" r:id="rId40"/>
    <p:sldId id="403" r:id="rId41"/>
    <p:sldId id="404" r:id="rId42"/>
    <p:sldId id="405" r:id="rId43"/>
    <p:sldId id="421" r:id="rId44"/>
    <p:sldId id="406" r:id="rId45"/>
    <p:sldId id="401" r:id="rId46"/>
    <p:sldId id="402" r:id="rId47"/>
    <p:sldId id="280" r:id="rId48"/>
    <p:sldId id="281" r:id="rId49"/>
    <p:sldId id="375" r:id="rId50"/>
    <p:sldId id="376" r:id="rId51"/>
    <p:sldId id="383" r:id="rId52"/>
    <p:sldId id="398" r:id="rId53"/>
    <p:sldId id="416" r:id="rId54"/>
    <p:sldId id="415" r:id="rId55"/>
    <p:sldId id="312" r:id="rId56"/>
    <p:sldId id="321" r:id="rId57"/>
    <p:sldId id="322" r:id="rId58"/>
    <p:sldId id="368" r:id="rId59"/>
    <p:sldId id="268" r:id="rId60"/>
    <p:sldId id="269" r:id="rId61"/>
    <p:sldId id="271" r:id="rId62"/>
    <p:sldId id="296" r:id="rId63"/>
    <p:sldId id="301" r:id="rId64"/>
    <p:sldId id="288" r:id="rId65"/>
    <p:sldId id="380" r:id="rId66"/>
    <p:sldId id="272" r:id="rId67"/>
    <p:sldId id="293" r:id="rId68"/>
    <p:sldId id="294" r:id="rId69"/>
    <p:sldId id="388" r:id="rId70"/>
    <p:sldId id="387" r:id="rId71"/>
    <p:sldId id="414" r:id="rId72"/>
  </p:sldIdLst>
  <p:sldSz cx="9144000" cy="6858000" type="screen4x3"/>
  <p:notesSz cx="6858000" cy="9117013"/>
  <p:defaultTextStyle>
    <a:defPPr>
      <a:defRPr lang="en-US"/>
    </a:defPPr>
    <a:lvl1pPr algn="l" rtl="0" fontAlgn="base">
      <a:spcBef>
        <a:spcPct val="0"/>
      </a:spcBef>
      <a:spcAft>
        <a:spcPct val="0"/>
      </a:spcAft>
      <a:defRPr sz="2400" kern="1200">
        <a:solidFill>
          <a:schemeClr val="tx1"/>
        </a:solidFill>
        <a:latin typeface="Times New Roman" pitchFamily="84" charset="0"/>
        <a:ea typeface="ＭＳ Ｐゴシック" pitchFamily="84" charset="-128"/>
        <a:cs typeface="ＭＳ Ｐゴシック" pitchFamily="84" charset="-128"/>
      </a:defRPr>
    </a:lvl1pPr>
    <a:lvl2pPr marL="457200" algn="l" rtl="0" fontAlgn="base">
      <a:spcBef>
        <a:spcPct val="0"/>
      </a:spcBef>
      <a:spcAft>
        <a:spcPct val="0"/>
      </a:spcAft>
      <a:defRPr sz="2400" kern="1200">
        <a:solidFill>
          <a:schemeClr val="tx1"/>
        </a:solidFill>
        <a:latin typeface="Times New Roman" pitchFamily="84" charset="0"/>
        <a:ea typeface="ＭＳ Ｐゴシック" pitchFamily="84" charset="-128"/>
        <a:cs typeface="ＭＳ Ｐゴシック" pitchFamily="84" charset="-128"/>
      </a:defRPr>
    </a:lvl2pPr>
    <a:lvl3pPr marL="914400" algn="l" rtl="0" fontAlgn="base">
      <a:spcBef>
        <a:spcPct val="0"/>
      </a:spcBef>
      <a:spcAft>
        <a:spcPct val="0"/>
      </a:spcAft>
      <a:defRPr sz="2400" kern="1200">
        <a:solidFill>
          <a:schemeClr val="tx1"/>
        </a:solidFill>
        <a:latin typeface="Times New Roman" pitchFamily="84" charset="0"/>
        <a:ea typeface="ＭＳ Ｐゴシック" pitchFamily="84" charset="-128"/>
        <a:cs typeface="ＭＳ Ｐゴシック" pitchFamily="84" charset="-128"/>
      </a:defRPr>
    </a:lvl3pPr>
    <a:lvl4pPr marL="1371600" algn="l" rtl="0" fontAlgn="base">
      <a:spcBef>
        <a:spcPct val="0"/>
      </a:spcBef>
      <a:spcAft>
        <a:spcPct val="0"/>
      </a:spcAft>
      <a:defRPr sz="2400" kern="1200">
        <a:solidFill>
          <a:schemeClr val="tx1"/>
        </a:solidFill>
        <a:latin typeface="Times New Roman" pitchFamily="84" charset="0"/>
        <a:ea typeface="ＭＳ Ｐゴシック" pitchFamily="84" charset="-128"/>
        <a:cs typeface="ＭＳ Ｐゴシック" pitchFamily="84" charset="-128"/>
      </a:defRPr>
    </a:lvl4pPr>
    <a:lvl5pPr marL="1828800" algn="l" rtl="0" fontAlgn="base">
      <a:spcBef>
        <a:spcPct val="0"/>
      </a:spcBef>
      <a:spcAft>
        <a:spcPct val="0"/>
      </a:spcAft>
      <a:defRPr sz="2400" kern="1200">
        <a:solidFill>
          <a:schemeClr val="tx1"/>
        </a:solidFill>
        <a:latin typeface="Times New Roman" pitchFamily="84" charset="0"/>
        <a:ea typeface="ＭＳ Ｐゴシック" pitchFamily="84" charset="-128"/>
        <a:cs typeface="ＭＳ Ｐゴシック" pitchFamily="84" charset="-128"/>
      </a:defRPr>
    </a:lvl5pPr>
    <a:lvl6pPr marL="2286000" algn="l" defTabSz="457200" rtl="0" eaLnBrk="1" latinLnBrk="0" hangingPunct="1">
      <a:defRPr sz="2400" kern="1200">
        <a:solidFill>
          <a:schemeClr val="tx1"/>
        </a:solidFill>
        <a:latin typeface="Times New Roman" pitchFamily="84" charset="0"/>
        <a:ea typeface="ＭＳ Ｐゴシック" pitchFamily="84" charset="-128"/>
        <a:cs typeface="ＭＳ Ｐゴシック" pitchFamily="84" charset="-128"/>
      </a:defRPr>
    </a:lvl6pPr>
    <a:lvl7pPr marL="2743200" algn="l" defTabSz="457200" rtl="0" eaLnBrk="1" latinLnBrk="0" hangingPunct="1">
      <a:defRPr sz="2400" kern="1200">
        <a:solidFill>
          <a:schemeClr val="tx1"/>
        </a:solidFill>
        <a:latin typeface="Times New Roman" pitchFamily="84" charset="0"/>
        <a:ea typeface="ＭＳ Ｐゴシック" pitchFamily="84" charset="-128"/>
        <a:cs typeface="ＭＳ Ｐゴシック" pitchFamily="84" charset="-128"/>
      </a:defRPr>
    </a:lvl7pPr>
    <a:lvl8pPr marL="3200400" algn="l" defTabSz="457200" rtl="0" eaLnBrk="1" latinLnBrk="0" hangingPunct="1">
      <a:defRPr sz="2400" kern="1200">
        <a:solidFill>
          <a:schemeClr val="tx1"/>
        </a:solidFill>
        <a:latin typeface="Times New Roman" pitchFamily="84" charset="0"/>
        <a:ea typeface="ＭＳ Ｐゴシック" pitchFamily="84" charset="-128"/>
        <a:cs typeface="ＭＳ Ｐゴシック" pitchFamily="84" charset="-128"/>
      </a:defRPr>
    </a:lvl8pPr>
    <a:lvl9pPr marL="3657600" algn="l" defTabSz="457200" rtl="0" eaLnBrk="1" latinLnBrk="0" hangingPunct="1">
      <a:defRPr sz="2400" kern="1200">
        <a:solidFill>
          <a:schemeClr val="tx1"/>
        </a:solidFill>
        <a:latin typeface="Times New Roman" pitchFamily="84" charset="0"/>
        <a:ea typeface="ＭＳ Ｐゴシック" pitchFamily="84" charset="-128"/>
        <a:cs typeface="ＭＳ Ｐゴシック" pitchFamily="84"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clrMru>
    <a:srgbClr val="FFFF00"/>
    <a:srgbClr val="080808"/>
    <a:srgbClr val="5F5F5F"/>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15620"/>
    <p:restoredTop sz="94660"/>
  </p:normalViewPr>
  <p:slideViewPr>
    <p:cSldViewPr>
      <p:cViewPr>
        <p:scale>
          <a:sx n="70" d="100"/>
          <a:sy n="70" d="100"/>
        </p:scale>
        <p:origin x="424" y="5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64" Type="http://schemas.openxmlformats.org/officeDocument/2006/relationships/slide" Target="slides/slide62.xml"/><Relationship Id="rId60" Type="http://schemas.openxmlformats.org/officeDocument/2006/relationships/slide" Target="slides/slide58.xml"/><Relationship Id="rId39" Type="http://schemas.openxmlformats.org/officeDocument/2006/relationships/slide" Target="slides/slide37.xml"/><Relationship Id="rId70" Type="http://schemas.openxmlformats.org/officeDocument/2006/relationships/slide" Target="slides/slide68.xml"/><Relationship Id="rId7" Type="http://schemas.openxmlformats.org/officeDocument/2006/relationships/slide" Target="slides/slide5.xml"/><Relationship Id="rId43" Type="http://schemas.openxmlformats.org/officeDocument/2006/relationships/slide" Target="slides/slide41.xml"/><Relationship Id="rId74" Type="http://schemas.openxmlformats.org/officeDocument/2006/relationships/handoutMaster" Target="handoutMasters/handoutMaster1.xml"/><Relationship Id="rId25" Type="http://schemas.openxmlformats.org/officeDocument/2006/relationships/slide" Target="slides/slide23.xml"/><Relationship Id="rId10" Type="http://schemas.openxmlformats.org/officeDocument/2006/relationships/slide" Target="slides/slide8.xml"/><Relationship Id="rId50" Type="http://schemas.openxmlformats.org/officeDocument/2006/relationships/slide" Target="slides/slide48.xml"/><Relationship Id="rId77" Type="http://schemas.openxmlformats.org/officeDocument/2006/relationships/viewProps" Target="viewProps.xml"/><Relationship Id="rId63" Type="http://schemas.openxmlformats.org/officeDocument/2006/relationships/slide" Target="slides/slide61.xml"/><Relationship Id="rId17" Type="http://schemas.openxmlformats.org/officeDocument/2006/relationships/slide" Target="slides/slide15.xml"/><Relationship Id="rId9" Type="http://schemas.openxmlformats.org/officeDocument/2006/relationships/slide" Target="slides/slide7.xml"/><Relationship Id="rId18" Type="http://schemas.openxmlformats.org/officeDocument/2006/relationships/slide" Target="slides/slide16.xml"/><Relationship Id="rId27" Type="http://schemas.openxmlformats.org/officeDocument/2006/relationships/slide" Target="slides/slide25.xml"/><Relationship Id="rId71" Type="http://schemas.openxmlformats.org/officeDocument/2006/relationships/slide" Target="slides/slide69.xml"/><Relationship Id="rId14" Type="http://schemas.openxmlformats.org/officeDocument/2006/relationships/slide" Target="slides/slide12.xml"/><Relationship Id="rId4" Type="http://schemas.openxmlformats.org/officeDocument/2006/relationships/slide" Target="slides/slide2.xml"/><Relationship Id="rId28" Type="http://schemas.openxmlformats.org/officeDocument/2006/relationships/slide" Target="slides/slide26.xml"/><Relationship Id="rId45" Type="http://schemas.openxmlformats.org/officeDocument/2006/relationships/slide" Target="slides/slide43.xml"/><Relationship Id="rId58" Type="http://schemas.openxmlformats.org/officeDocument/2006/relationships/slide" Target="slides/slide56.xml"/><Relationship Id="rId42" Type="http://schemas.openxmlformats.org/officeDocument/2006/relationships/slide" Target="slides/slide40.xml"/><Relationship Id="rId73" Type="http://schemas.openxmlformats.org/officeDocument/2006/relationships/notesMaster" Target="notesMasters/notesMaster1.xml"/><Relationship Id="rId6" Type="http://schemas.openxmlformats.org/officeDocument/2006/relationships/slide" Target="slides/slide4.xml"/><Relationship Id="rId49" Type="http://schemas.openxmlformats.org/officeDocument/2006/relationships/slide" Target="slides/slide47.xml"/><Relationship Id="rId44" Type="http://schemas.openxmlformats.org/officeDocument/2006/relationships/slide" Target="slides/slide42.xml"/><Relationship Id="rId69" Type="http://schemas.openxmlformats.org/officeDocument/2006/relationships/slide" Target="slides/slide67.xml"/><Relationship Id="rId19" Type="http://schemas.openxmlformats.org/officeDocument/2006/relationships/slide" Target="slides/slide17.xml"/><Relationship Id="rId38" Type="http://schemas.openxmlformats.org/officeDocument/2006/relationships/slide" Target="slides/slide36.xml"/><Relationship Id="rId20" Type="http://schemas.openxmlformats.org/officeDocument/2006/relationships/slide" Target="slides/slide18.xml"/><Relationship Id="rId2" Type="http://schemas.openxmlformats.org/officeDocument/2006/relationships/slideMaster" Target="slideMasters/slideMaster2.xml"/><Relationship Id="rId46" Type="http://schemas.openxmlformats.org/officeDocument/2006/relationships/slide" Target="slides/slide44.xml"/><Relationship Id="rId57" Type="http://schemas.openxmlformats.org/officeDocument/2006/relationships/slide" Target="slides/slide55.xml"/><Relationship Id="rId59" Type="http://schemas.openxmlformats.org/officeDocument/2006/relationships/slide" Target="slides/slide57.xml"/><Relationship Id="rId35" Type="http://schemas.openxmlformats.org/officeDocument/2006/relationships/slide" Target="slides/slide33.xml"/><Relationship Id="rId51" Type="http://schemas.openxmlformats.org/officeDocument/2006/relationships/slide" Target="slides/slide49.xml"/><Relationship Id="rId55" Type="http://schemas.openxmlformats.org/officeDocument/2006/relationships/slide" Target="slides/slide53.xml"/><Relationship Id="rId31" Type="http://schemas.openxmlformats.org/officeDocument/2006/relationships/slide" Target="slides/slide29.xml"/><Relationship Id="rId34" Type="http://schemas.openxmlformats.org/officeDocument/2006/relationships/slide" Target="slides/slide32.xml"/><Relationship Id="rId40" Type="http://schemas.openxmlformats.org/officeDocument/2006/relationships/slide" Target="slides/slide38.xml"/><Relationship Id="rId62" Type="http://schemas.openxmlformats.org/officeDocument/2006/relationships/slide" Target="slides/slide60.xml"/><Relationship Id="rId66" Type="http://schemas.openxmlformats.org/officeDocument/2006/relationships/slide" Target="slides/slide64.xml"/><Relationship Id="rId36" Type="http://schemas.openxmlformats.org/officeDocument/2006/relationships/slide" Target="slides/slide34.xml"/><Relationship Id="rId72" Type="http://schemas.openxmlformats.org/officeDocument/2006/relationships/slide" Target="slides/slide70.xml"/><Relationship Id="rId1" Type="http://schemas.openxmlformats.org/officeDocument/2006/relationships/slideMaster" Target="slideMasters/slideMaster1.xml"/><Relationship Id="rId24" Type="http://schemas.openxmlformats.org/officeDocument/2006/relationships/slide" Target="slides/slide22.xml"/><Relationship Id="rId47" Type="http://schemas.openxmlformats.org/officeDocument/2006/relationships/slide" Target="slides/slide45.xml"/><Relationship Id="rId56" Type="http://schemas.openxmlformats.org/officeDocument/2006/relationships/slide" Target="slides/slide54.xml"/><Relationship Id="rId48" Type="http://schemas.openxmlformats.org/officeDocument/2006/relationships/slide" Target="slides/slide46.xml"/><Relationship Id="rId75" Type="http://schemas.openxmlformats.org/officeDocument/2006/relationships/printerSettings" Target="printerSettings/printerSettings1.bin"/><Relationship Id="rId8" Type="http://schemas.openxmlformats.org/officeDocument/2006/relationships/slide" Target="slides/slide6.xml"/><Relationship Id="rId13" Type="http://schemas.openxmlformats.org/officeDocument/2006/relationships/slide" Target="slides/slide11.xml"/><Relationship Id="rId32" Type="http://schemas.openxmlformats.org/officeDocument/2006/relationships/slide" Target="slides/slide30.xml"/><Relationship Id="rId37" Type="http://schemas.openxmlformats.org/officeDocument/2006/relationships/slide" Target="slides/slide35.xml"/><Relationship Id="rId52" Type="http://schemas.openxmlformats.org/officeDocument/2006/relationships/slide" Target="slides/slide50.xml"/><Relationship Id="rId65" Type="http://schemas.openxmlformats.org/officeDocument/2006/relationships/slide" Target="slides/slide63.xml"/><Relationship Id="rId67" Type="http://schemas.openxmlformats.org/officeDocument/2006/relationships/slide" Target="slides/slide65.xml"/><Relationship Id="rId54" Type="http://schemas.openxmlformats.org/officeDocument/2006/relationships/slide" Target="slides/slide52.xml"/><Relationship Id="rId12" Type="http://schemas.openxmlformats.org/officeDocument/2006/relationships/slide" Target="slides/slide10.xml"/><Relationship Id="rId76" Type="http://schemas.openxmlformats.org/officeDocument/2006/relationships/presProps" Target="presProps.xml"/><Relationship Id="rId79" Type="http://schemas.openxmlformats.org/officeDocument/2006/relationships/tableStyles" Target="tableStyles.xml"/><Relationship Id="rId3" Type="http://schemas.openxmlformats.org/officeDocument/2006/relationships/slide" Target="slides/slide1.xml"/><Relationship Id="rId23" Type="http://schemas.openxmlformats.org/officeDocument/2006/relationships/slide" Target="slides/slide21.xml"/><Relationship Id="rId61" Type="http://schemas.openxmlformats.org/officeDocument/2006/relationships/slide" Target="slides/slide59.xml"/><Relationship Id="rId53" Type="http://schemas.openxmlformats.org/officeDocument/2006/relationships/slide" Target="slides/slide51.xml"/><Relationship Id="rId26" Type="http://schemas.openxmlformats.org/officeDocument/2006/relationships/slide" Target="slides/slide24.xml"/><Relationship Id="rId30" Type="http://schemas.openxmlformats.org/officeDocument/2006/relationships/slide" Target="slides/slide28.xml"/><Relationship Id="rId11" Type="http://schemas.openxmlformats.org/officeDocument/2006/relationships/slide" Target="slides/slide9.xml"/><Relationship Id="rId68" Type="http://schemas.openxmlformats.org/officeDocument/2006/relationships/slide" Target="slides/slide66.xml"/><Relationship Id="rId29" Type="http://schemas.openxmlformats.org/officeDocument/2006/relationships/slide" Target="slides/slide27.xml"/><Relationship Id="rId16" Type="http://schemas.openxmlformats.org/officeDocument/2006/relationships/slide" Target="slides/slide14.xml"/><Relationship Id="rId33" Type="http://schemas.openxmlformats.org/officeDocument/2006/relationships/slide" Target="slides/slide31.xml"/><Relationship Id="rId41" Type="http://schemas.openxmlformats.org/officeDocument/2006/relationships/slide" Target="slides/slide39.xml"/><Relationship Id="rId5" Type="http://schemas.openxmlformats.org/officeDocument/2006/relationships/slide" Target="slides/slide3.xml"/><Relationship Id="rId15" Type="http://schemas.openxmlformats.org/officeDocument/2006/relationships/slide" Target="slides/slide13.xml"/><Relationship Id="rId78" Type="http://schemas.openxmlformats.org/officeDocument/2006/relationships/theme" Target="theme/theme1.xml"/><Relationship Id="rId22" Type="http://schemas.openxmlformats.org/officeDocument/2006/relationships/slide" Target="slides/slide20.xml"/><Relationship Id="rId21" Type="http://schemas.openxmlformats.org/officeDocument/2006/relationships/slide" Target="slides/slide1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atin typeface="Times New Roman" pitchFamily="18" charset="0"/>
                <a:ea typeface="+mn-ea"/>
                <a:cs typeface="+mn-cs"/>
              </a:defRPr>
            </a:lvl1pPr>
          </a:lstStyle>
          <a:p>
            <a:pPr>
              <a:defRPr/>
            </a:pPr>
            <a:r>
              <a:rPr lang="en-US"/>
              <a:t>Teaching in the Block: Strategies for Engaging Acive Learners</a:t>
            </a:r>
          </a:p>
        </p:txBody>
      </p:sp>
      <p:sp>
        <p:nvSpPr>
          <p:cNvPr id="39939" name="Rectangle 3"/>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charset="0"/>
                <a:ea typeface="ＭＳ Ｐゴシック" charset="-128"/>
                <a:cs typeface="+mn-cs"/>
              </a:defRPr>
            </a:lvl1pPr>
          </a:lstStyle>
          <a:p>
            <a:pPr>
              <a:defRPr/>
            </a:pPr>
            <a:fld id="{6BDB9158-7DBD-4BD2-B459-B190C9B20F8B}" type="datetime1">
              <a:rPr lang="en-US"/>
              <a:pPr>
                <a:defRPr/>
              </a:pPr>
              <a:t>8/12/11</a:t>
            </a:fld>
            <a:endParaRPr lang="en-US"/>
          </a:p>
        </p:txBody>
      </p:sp>
      <p:sp>
        <p:nvSpPr>
          <p:cNvPr id="39940" name="Rectangle 4"/>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atin typeface="Times New Roman" pitchFamily="18" charset="0"/>
                <a:ea typeface="+mn-ea"/>
                <a:cs typeface="+mn-cs"/>
              </a:defRPr>
            </a:lvl1pPr>
          </a:lstStyle>
          <a:p>
            <a:pPr>
              <a:defRPr/>
            </a:pPr>
            <a:r>
              <a:rPr lang="en-US"/>
              <a:t>Michael D. Rettig, James Madison University, rettigmd@jmu.edu</a:t>
            </a:r>
          </a:p>
        </p:txBody>
      </p:sp>
      <p:sp>
        <p:nvSpPr>
          <p:cNvPr id="39941" name="Rectangle 5"/>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charset="0"/>
                <a:ea typeface="ＭＳ Ｐゴシック" charset="-128"/>
                <a:cs typeface="+mn-cs"/>
              </a:defRPr>
            </a:lvl1pPr>
          </a:lstStyle>
          <a:p>
            <a:pPr>
              <a:defRPr/>
            </a:pPr>
            <a:fld id="{87F17A11-7B33-4A4C-B8C9-901F40EBC75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atin typeface="Times New Roman" pitchFamily="18" charset="0"/>
                <a:ea typeface="+mn-ea"/>
                <a:cs typeface="+mn-cs"/>
              </a:defRPr>
            </a:lvl1pPr>
          </a:lstStyle>
          <a:p>
            <a:pPr>
              <a:defRPr/>
            </a:pPr>
            <a:r>
              <a:rPr lang="en-US"/>
              <a:t>Teaching in the Block: Strategies for Engaging Acive Learners</a:t>
            </a:r>
          </a:p>
        </p:txBody>
      </p:sp>
      <p:sp>
        <p:nvSpPr>
          <p:cNvPr id="37891" name="Rectangle 3"/>
          <p:cNvSpPr>
            <a:spLocks noGrp="1" noChangeArrowheads="1"/>
          </p:cNvSpPr>
          <p:nvPr>
            <p:ph type="dt"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charset="0"/>
                <a:ea typeface="ＭＳ Ｐゴシック" charset="-128"/>
                <a:cs typeface="+mn-cs"/>
              </a:defRPr>
            </a:lvl1pPr>
          </a:lstStyle>
          <a:p>
            <a:pPr>
              <a:defRPr/>
            </a:pPr>
            <a:fld id="{80F0BBBB-A468-4096-822F-B5F38D22F04C}" type="datetime1">
              <a:rPr lang="en-US"/>
              <a:pPr>
                <a:defRPr/>
              </a:pPr>
              <a:t>8/12/11</a:t>
            </a:fld>
            <a:endParaRPr lang="en-US"/>
          </a:p>
        </p:txBody>
      </p:sp>
      <p:sp>
        <p:nvSpPr>
          <p:cNvPr id="29700" name="Rectangle 4"/>
          <p:cNvSpPr>
            <a:spLocks noGrp="1" noRot="1" noChangeArrowheads="1" noTextEdit="1"/>
          </p:cNvSpPr>
          <p:nvPr>
            <p:ph type="sldImg" idx="2"/>
          </p:nvPr>
        </p:nvSpPr>
        <p:spPr bwMode="auto">
          <a:xfrm>
            <a:off x="1150938" y="684213"/>
            <a:ext cx="4557712" cy="3417887"/>
          </a:xfrm>
          <a:prstGeom prst="rect">
            <a:avLst/>
          </a:prstGeom>
          <a:noFill/>
          <a:ln w="9525">
            <a:solidFill>
              <a:srgbClr val="000000"/>
            </a:solidFill>
            <a:miter lim="800000"/>
            <a:headEnd/>
            <a:tailEnd/>
          </a:ln>
        </p:spPr>
      </p:sp>
      <p:sp>
        <p:nvSpPr>
          <p:cNvPr id="37893" name="Rectangle 5"/>
          <p:cNvSpPr>
            <a:spLocks noGrp="1" noChangeArrowheads="1"/>
          </p:cNvSpPr>
          <p:nvPr>
            <p:ph type="body" sz="quarter" idx="3"/>
          </p:nvPr>
        </p:nvSpPr>
        <p:spPr bwMode="auto">
          <a:xfrm>
            <a:off x="914400" y="4330700"/>
            <a:ext cx="5029200" cy="4102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7894" name="Rectangle 6"/>
          <p:cNvSpPr>
            <a:spLocks noGrp="1" noChangeArrowheads="1"/>
          </p:cNvSpPr>
          <p:nvPr>
            <p:ph type="ftr" sz="quarter" idx="4"/>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atin typeface="Times New Roman" pitchFamily="18" charset="0"/>
                <a:ea typeface="+mn-ea"/>
                <a:cs typeface="+mn-cs"/>
              </a:defRPr>
            </a:lvl1pPr>
          </a:lstStyle>
          <a:p>
            <a:pPr>
              <a:defRPr/>
            </a:pPr>
            <a:r>
              <a:rPr lang="en-US"/>
              <a:t>Michael D. Rettig, James Madison University, rettigmd@jmu.edu</a:t>
            </a:r>
          </a:p>
        </p:txBody>
      </p:sp>
      <p:sp>
        <p:nvSpPr>
          <p:cNvPr id="37895" name="Rectangle 7"/>
          <p:cNvSpPr>
            <a:spLocks noGrp="1" noChangeArrowheads="1"/>
          </p:cNvSpPr>
          <p:nvPr>
            <p:ph type="sldNum" sz="quarter" idx="5"/>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charset="0"/>
                <a:ea typeface="ＭＳ Ｐゴシック" charset="-128"/>
                <a:cs typeface="+mn-cs"/>
              </a:defRPr>
            </a:lvl1pPr>
          </a:lstStyle>
          <a:p>
            <a:pPr>
              <a:defRPr/>
            </a:pPr>
            <a:fld id="{F5BB9ED2-1B77-47F3-A41E-5DA03F1CAC6E}" type="slidenum">
              <a:rPr lang="en-US"/>
              <a:pPr>
                <a:defRPr/>
              </a:pPr>
              <a:t>‹#›</a:t>
            </a:fld>
            <a:endParaRPr lang="en-US"/>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ゴシック" pitchFamily="-112" charset="-128"/>
        <a:cs typeface="ＭＳ Ｐゴシック" pitchFamily="-112" charset="-128"/>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ゴシック" pitchFamily="-112"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ゴシック" pitchFamily="-112"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ゴシック" pitchFamily="-112"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ゴシック" pitchFamily="-11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69" name="Rectangle 2"/>
          <p:cNvSpPr>
            <a:spLocks noGrp="1" noChangeArrowheads="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32770" name="Rectangle 3"/>
          <p:cNvSpPr>
            <a:spLocks noGrp="1" noChangeArrowheads="1"/>
          </p:cNvSpPr>
          <p:nvPr>
            <p:ph type="dt" sz="quarter" idx="1"/>
          </p:nvPr>
        </p:nvSpPr>
        <p:spPr>
          <a:noFill/>
        </p:spPr>
        <p:txBody>
          <a:bodyPr/>
          <a:lstStyle/>
          <a:p>
            <a:fld id="{CBF7FD1D-C057-4A6D-A8A2-0D87BC6D9E52}"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32771" name="Rectangle 6"/>
          <p:cNvSpPr>
            <a:spLocks noGrp="1" noChangeArrowheads="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32772" name="Rectangle 7"/>
          <p:cNvSpPr>
            <a:spLocks noGrp="1" noChangeArrowheads="1"/>
          </p:cNvSpPr>
          <p:nvPr>
            <p:ph type="sldNum" sz="quarter" idx="5"/>
          </p:nvPr>
        </p:nvSpPr>
        <p:spPr>
          <a:noFill/>
        </p:spPr>
        <p:txBody>
          <a:bodyPr/>
          <a:lstStyle/>
          <a:p>
            <a:fld id="{5D19432F-029D-482F-848A-F6956E89D818}" type="slidenum">
              <a:rPr lang="en-US">
                <a:latin typeface="Times New Roman" pitchFamily="84" charset="0"/>
                <a:ea typeface="ＭＳ Ｐゴシック" pitchFamily="84" charset="-128"/>
                <a:cs typeface="ＭＳ Ｐゴシック" pitchFamily="84" charset="-128"/>
              </a:rPr>
              <a:pPr/>
              <a:t>1</a:t>
            </a:fld>
            <a:endParaRPr lang="en-US">
              <a:latin typeface="Times New Roman" pitchFamily="84" charset="0"/>
              <a:ea typeface="ＭＳ Ｐゴシック" pitchFamily="84" charset="-128"/>
              <a:cs typeface="ＭＳ Ｐゴシック" pitchFamily="84" charset="-128"/>
            </a:endParaRPr>
          </a:p>
        </p:txBody>
      </p:sp>
      <p:sp>
        <p:nvSpPr>
          <p:cNvPr id="32773" name="Rectangle 2"/>
          <p:cNvSpPr>
            <a:spLocks noGrp="1" noRot="1" noChangeArrowheads="1" noTextEdit="1"/>
          </p:cNvSpPr>
          <p:nvPr>
            <p:ph type="sldImg"/>
          </p:nvPr>
        </p:nvSpPr>
        <p:spPr>
          <a:ln/>
        </p:spPr>
      </p:sp>
      <p:sp>
        <p:nvSpPr>
          <p:cNvPr id="32774" name="Rectangle 3"/>
          <p:cNvSpPr>
            <a:spLocks noGrp="1" noChangeArrowheads="1"/>
          </p:cNvSpPr>
          <p:nvPr>
            <p:ph type="body" idx="1"/>
          </p:nvPr>
        </p:nvSpPr>
        <p:spPr>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1" name="Rectangle 2"/>
          <p:cNvSpPr>
            <a:spLocks noGrp="1" noChangeArrowheads="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51202" name="Rectangle 3"/>
          <p:cNvSpPr>
            <a:spLocks noGrp="1" noChangeArrowheads="1"/>
          </p:cNvSpPr>
          <p:nvPr>
            <p:ph type="dt" sz="quarter" idx="1"/>
          </p:nvPr>
        </p:nvSpPr>
        <p:spPr>
          <a:noFill/>
        </p:spPr>
        <p:txBody>
          <a:bodyPr/>
          <a:lstStyle/>
          <a:p>
            <a:fld id="{01678F0F-9747-4A47-B452-9FA923327524}"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51203" name="Rectangle 6"/>
          <p:cNvSpPr>
            <a:spLocks noGrp="1" noChangeArrowheads="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51204" name="Rectangle 7"/>
          <p:cNvSpPr>
            <a:spLocks noGrp="1" noChangeArrowheads="1"/>
          </p:cNvSpPr>
          <p:nvPr>
            <p:ph type="sldNum" sz="quarter" idx="5"/>
          </p:nvPr>
        </p:nvSpPr>
        <p:spPr>
          <a:noFill/>
        </p:spPr>
        <p:txBody>
          <a:bodyPr/>
          <a:lstStyle/>
          <a:p>
            <a:fld id="{639053E0-E730-443D-A647-8FF9F116F1B0}" type="slidenum">
              <a:rPr lang="en-US">
                <a:latin typeface="Times New Roman" pitchFamily="84" charset="0"/>
                <a:ea typeface="ＭＳ Ｐゴシック" pitchFamily="84" charset="-128"/>
                <a:cs typeface="ＭＳ Ｐゴシック" pitchFamily="84" charset="-128"/>
              </a:rPr>
              <a:pPr/>
              <a:t>10</a:t>
            </a:fld>
            <a:endParaRPr lang="en-US">
              <a:latin typeface="Times New Roman" pitchFamily="84" charset="0"/>
              <a:ea typeface="ＭＳ Ｐゴシック" pitchFamily="84" charset="-128"/>
              <a:cs typeface="ＭＳ Ｐゴシック" pitchFamily="84" charset="-128"/>
            </a:endParaRPr>
          </a:p>
        </p:txBody>
      </p:sp>
      <p:sp>
        <p:nvSpPr>
          <p:cNvPr id="51205" name="Rectangle 2"/>
          <p:cNvSpPr>
            <a:spLocks noGrp="1" noRot="1" noChangeArrowheads="1" noTextEdit="1"/>
          </p:cNvSpPr>
          <p:nvPr>
            <p:ph type="sldImg"/>
          </p:nvPr>
        </p:nvSpPr>
        <p:spPr>
          <a:solidFill>
            <a:srgbClr val="FFFFFF"/>
          </a:solidFill>
          <a:ln/>
        </p:spPr>
      </p:sp>
      <p:sp>
        <p:nvSpPr>
          <p:cNvPr id="51206" name="Rectangle 3"/>
          <p:cNvSpPr>
            <a:spLocks noGrp="1" noChangeArrowheads="1"/>
          </p:cNvSpPr>
          <p:nvPr>
            <p:ph type="body" idx="1"/>
          </p:nvPr>
        </p:nvSpPr>
        <p:spPr>
          <a:solidFill>
            <a:srgbClr val="FFFFFF"/>
          </a:solidFill>
          <a:ln>
            <a:solidFill>
              <a:srgbClr val="000000"/>
            </a:solidFill>
          </a:ln>
        </p:spPr>
        <p:txBody>
          <a:bodyPr/>
          <a:lstStyle/>
          <a:p>
            <a:endParaRPr lang="en-US" smtClean="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49" name="Rectangle 2"/>
          <p:cNvSpPr>
            <a:spLocks noGrp="1" noChangeArrowheads="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53250" name="Rectangle 3"/>
          <p:cNvSpPr>
            <a:spLocks noGrp="1" noChangeArrowheads="1"/>
          </p:cNvSpPr>
          <p:nvPr>
            <p:ph type="dt" sz="quarter" idx="1"/>
          </p:nvPr>
        </p:nvSpPr>
        <p:spPr>
          <a:noFill/>
        </p:spPr>
        <p:txBody>
          <a:bodyPr/>
          <a:lstStyle/>
          <a:p>
            <a:fld id="{364101B3-20C0-4C23-A919-7F6ACCA8A9FD}"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53251" name="Rectangle 6"/>
          <p:cNvSpPr>
            <a:spLocks noGrp="1" noChangeArrowheads="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53252" name="Rectangle 7"/>
          <p:cNvSpPr>
            <a:spLocks noGrp="1" noChangeArrowheads="1"/>
          </p:cNvSpPr>
          <p:nvPr>
            <p:ph type="sldNum" sz="quarter" idx="5"/>
          </p:nvPr>
        </p:nvSpPr>
        <p:spPr>
          <a:noFill/>
        </p:spPr>
        <p:txBody>
          <a:bodyPr/>
          <a:lstStyle/>
          <a:p>
            <a:fld id="{7321E1A4-9309-4502-90BC-0A3EA1CFE50F}" type="slidenum">
              <a:rPr lang="en-US">
                <a:latin typeface="Times New Roman" pitchFamily="84" charset="0"/>
                <a:ea typeface="ＭＳ Ｐゴシック" pitchFamily="84" charset="-128"/>
                <a:cs typeface="ＭＳ Ｐゴシック" pitchFamily="84" charset="-128"/>
              </a:rPr>
              <a:pPr/>
              <a:t>11</a:t>
            </a:fld>
            <a:endParaRPr lang="en-US">
              <a:latin typeface="Times New Roman" pitchFamily="84" charset="0"/>
              <a:ea typeface="ＭＳ Ｐゴシック" pitchFamily="84" charset="-128"/>
              <a:cs typeface="ＭＳ Ｐゴシック" pitchFamily="84" charset="-128"/>
            </a:endParaRPr>
          </a:p>
        </p:txBody>
      </p:sp>
      <p:sp>
        <p:nvSpPr>
          <p:cNvPr id="53253" name="Rectangle 2"/>
          <p:cNvSpPr>
            <a:spLocks noGrp="1" noRot="1" noChangeArrowheads="1" noTextEdit="1"/>
          </p:cNvSpPr>
          <p:nvPr>
            <p:ph type="sldImg"/>
          </p:nvPr>
        </p:nvSpPr>
        <p:spPr>
          <a:solidFill>
            <a:srgbClr val="FFFFFF"/>
          </a:solidFill>
          <a:ln/>
        </p:spPr>
      </p:sp>
      <p:sp>
        <p:nvSpPr>
          <p:cNvPr id="53254" name="Rectangle 3"/>
          <p:cNvSpPr>
            <a:spLocks noGrp="1" noChangeArrowheads="1"/>
          </p:cNvSpPr>
          <p:nvPr>
            <p:ph type="body" idx="1"/>
          </p:nvPr>
        </p:nvSpPr>
        <p:spPr>
          <a:solidFill>
            <a:srgbClr val="FFFFFF"/>
          </a:solidFill>
          <a:ln>
            <a:solidFill>
              <a:srgbClr val="000000"/>
            </a:solidFill>
          </a:ln>
        </p:spPr>
        <p:txBody>
          <a:bodyPr/>
          <a:lstStyle/>
          <a:p>
            <a:endParaRPr lang="en-US" smtClean="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7" name="Slide Image Placeholder 1"/>
          <p:cNvSpPr>
            <a:spLocks noGrp="1" noRot="1" noChangeAspect="1" noTextEdit="1"/>
          </p:cNvSpPr>
          <p:nvPr>
            <p:ph type="sldImg"/>
          </p:nvPr>
        </p:nvSpPr>
        <p:spPr>
          <a:ln/>
        </p:spPr>
      </p:sp>
      <p:sp>
        <p:nvSpPr>
          <p:cNvPr id="55298" name="Notes Placeholder 2"/>
          <p:cNvSpPr>
            <a:spLocks noGrp="1"/>
          </p:cNvSpPr>
          <p:nvPr>
            <p:ph type="body" idx="1"/>
          </p:nvPr>
        </p:nvSpPr>
        <p:spPr>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
        <p:nvSpPr>
          <p:cNvPr id="55299" name="Header Placeholder 3"/>
          <p:cNvSpPr>
            <a:spLocks noGrp="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55300" name="Date Placeholder 4"/>
          <p:cNvSpPr>
            <a:spLocks noGrp="1"/>
          </p:cNvSpPr>
          <p:nvPr>
            <p:ph type="dt" sz="quarter" idx="1"/>
          </p:nvPr>
        </p:nvSpPr>
        <p:spPr>
          <a:noFill/>
        </p:spPr>
        <p:txBody>
          <a:bodyPr/>
          <a:lstStyle/>
          <a:p>
            <a:fld id="{257E7EFA-E6FE-48BD-98B1-B4C3754163E5}"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55301" name="Footer Placeholder 5"/>
          <p:cNvSpPr>
            <a:spLocks noGrp="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55302" name="Slide Number Placeholder 6"/>
          <p:cNvSpPr>
            <a:spLocks noGrp="1"/>
          </p:cNvSpPr>
          <p:nvPr>
            <p:ph type="sldNum" sz="quarter" idx="5"/>
          </p:nvPr>
        </p:nvSpPr>
        <p:spPr>
          <a:noFill/>
        </p:spPr>
        <p:txBody>
          <a:bodyPr/>
          <a:lstStyle/>
          <a:p>
            <a:fld id="{31E5CA4B-031D-429C-8985-B633D13AB060}" type="slidenum">
              <a:rPr lang="en-US">
                <a:latin typeface="Times New Roman" pitchFamily="84" charset="0"/>
                <a:ea typeface="ＭＳ Ｐゴシック" pitchFamily="84" charset="-128"/>
                <a:cs typeface="ＭＳ Ｐゴシック" pitchFamily="84" charset="-128"/>
              </a:rPr>
              <a:pPr/>
              <a:t>12</a:t>
            </a:fld>
            <a:endParaRPr 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5" name="Rectangle 2"/>
          <p:cNvSpPr>
            <a:spLocks noGrp="1" noChangeArrowheads="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57346" name="Rectangle 3"/>
          <p:cNvSpPr>
            <a:spLocks noGrp="1" noChangeArrowheads="1"/>
          </p:cNvSpPr>
          <p:nvPr>
            <p:ph type="dt" sz="quarter" idx="1"/>
          </p:nvPr>
        </p:nvSpPr>
        <p:spPr>
          <a:noFill/>
        </p:spPr>
        <p:txBody>
          <a:bodyPr/>
          <a:lstStyle/>
          <a:p>
            <a:fld id="{228D8864-3018-4C28-AB2D-2A11B87862FC}"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57347" name="Rectangle 6"/>
          <p:cNvSpPr>
            <a:spLocks noGrp="1" noChangeArrowheads="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57348" name="Rectangle 7"/>
          <p:cNvSpPr>
            <a:spLocks noGrp="1" noChangeArrowheads="1"/>
          </p:cNvSpPr>
          <p:nvPr>
            <p:ph type="sldNum" sz="quarter" idx="5"/>
          </p:nvPr>
        </p:nvSpPr>
        <p:spPr>
          <a:noFill/>
        </p:spPr>
        <p:txBody>
          <a:bodyPr/>
          <a:lstStyle/>
          <a:p>
            <a:fld id="{584CAA61-E826-47A4-AF7D-8E62399987FC}" type="slidenum">
              <a:rPr lang="en-US">
                <a:latin typeface="Times New Roman" pitchFamily="84" charset="0"/>
                <a:ea typeface="ＭＳ Ｐゴシック" pitchFamily="84" charset="-128"/>
                <a:cs typeface="ＭＳ Ｐゴシック" pitchFamily="84" charset="-128"/>
              </a:rPr>
              <a:pPr/>
              <a:t>13</a:t>
            </a:fld>
            <a:endParaRPr lang="en-US">
              <a:latin typeface="Times New Roman" pitchFamily="84" charset="0"/>
              <a:ea typeface="ＭＳ Ｐゴシック" pitchFamily="84" charset="-128"/>
              <a:cs typeface="ＭＳ Ｐゴシック" pitchFamily="84" charset="-128"/>
            </a:endParaRPr>
          </a:p>
        </p:txBody>
      </p:sp>
      <p:sp>
        <p:nvSpPr>
          <p:cNvPr id="57349" name="Rectangle 2"/>
          <p:cNvSpPr>
            <a:spLocks noGrp="1" noRot="1" noChangeArrowheads="1" noTextEdit="1"/>
          </p:cNvSpPr>
          <p:nvPr>
            <p:ph type="sldImg"/>
          </p:nvPr>
        </p:nvSpPr>
        <p:spPr>
          <a:ln/>
        </p:spPr>
      </p:sp>
      <p:sp>
        <p:nvSpPr>
          <p:cNvPr id="57350" name="Rectangle 3"/>
          <p:cNvSpPr>
            <a:spLocks noGrp="1" noChangeArrowheads="1"/>
          </p:cNvSpPr>
          <p:nvPr>
            <p:ph type="body" idx="1"/>
          </p:nvPr>
        </p:nvSpPr>
        <p:spPr>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3" name="Rectangle 2"/>
          <p:cNvSpPr>
            <a:spLocks noGrp="1" noChangeArrowheads="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59394" name="Rectangle 3"/>
          <p:cNvSpPr>
            <a:spLocks noGrp="1" noChangeArrowheads="1"/>
          </p:cNvSpPr>
          <p:nvPr>
            <p:ph type="dt" sz="quarter" idx="1"/>
          </p:nvPr>
        </p:nvSpPr>
        <p:spPr>
          <a:noFill/>
        </p:spPr>
        <p:txBody>
          <a:bodyPr/>
          <a:lstStyle/>
          <a:p>
            <a:fld id="{C1EBC49B-7569-4357-BF20-92F62980D0B3}"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59395" name="Rectangle 6"/>
          <p:cNvSpPr>
            <a:spLocks noGrp="1" noChangeArrowheads="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59396" name="Rectangle 7"/>
          <p:cNvSpPr>
            <a:spLocks noGrp="1" noChangeArrowheads="1"/>
          </p:cNvSpPr>
          <p:nvPr>
            <p:ph type="sldNum" sz="quarter" idx="5"/>
          </p:nvPr>
        </p:nvSpPr>
        <p:spPr>
          <a:noFill/>
        </p:spPr>
        <p:txBody>
          <a:bodyPr/>
          <a:lstStyle/>
          <a:p>
            <a:fld id="{864F979B-0E2C-4D16-92F6-04A96FFBD980}" type="slidenum">
              <a:rPr lang="en-US">
                <a:latin typeface="Times New Roman" pitchFamily="84" charset="0"/>
                <a:ea typeface="ＭＳ Ｐゴシック" pitchFamily="84" charset="-128"/>
                <a:cs typeface="ＭＳ Ｐゴシック" pitchFamily="84" charset="-128"/>
              </a:rPr>
              <a:pPr/>
              <a:t>14</a:t>
            </a:fld>
            <a:endParaRPr lang="en-US">
              <a:latin typeface="Times New Roman" pitchFamily="84" charset="0"/>
              <a:ea typeface="ＭＳ Ｐゴシック" pitchFamily="84" charset="-128"/>
              <a:cs typeface="ＭＳ Ｐゴシック" pitchFamily="84" charset="-128"/>
            </a:endParaRPr>
          </a:p>
        </p:txBody>
      </p:sp>
      <p:sp>
        <p:nvSpPr>
          <p:cNvPr id="59397" name="Rectangle 2"/>
          <p:cNvSpPr>
            <a:spLocks noGrp="1" noRot="1" noChangeArrowheads="1" noTextEdit="1"/>
          </p:cNvSpPr>
          <p:nvPr>
            <p:ph type="sldImg"/>
          </p:nvPr>
        </p:nvSpPr>
        <p:spPr>
          <a:ln/>
        </p:spPr>
      </p:sp>
      <p:sp>
        <p:nvSpPr>
          <p:cNvPr id="59398" name="Rectangle 3"/>
          <p:cNvSpPr>
            <a:spLocks noGrp="1" noChangeArrowheads="1"/>
          </p:cNvSpPr>
          <p:nvPr>
            <p:ph type="body" idx="1"/>
          </p:nvPr>
        </p:nvSpPr>
        <p:spPr>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1" name="Rectangle 2"/>
          <p:cNvSpPr>
            <a:spLocks noGrp="1" noChangeArrowheads="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61442" name="Rectangle 3"/>
          <p:cNvSpPr>
            <a:spLocks noGrp="1" noChangeArrowheads="1"/>
          </p:cNvSpPr>
          <p:nvPr>
            <p:ph type="dt" sz="quarter" idx="1"/>
          </p:nvPr>
        </p:nvSpPr>
        <p:spPr>
          <a:noFill/>
        </p:spPr>
        <p:txBody>
          <a:bodyPr/>
          <a:lstStyle/>
          <a:p>
            <a:fld id="{7126A7C9-1CE2-4D99-BA00-AAA38A8EBBB5}"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61443" name="Rectangle 6"/>
          <p:cNvSpPr>
            <a:spLocks noGrp="1" noChangeArrowheads="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61444" name="Rectangle 7"/>
          <p:cNvSpPr>
            <a:spLocks noGrp="1" noChangeArrowheads="1"/>
          </p:cNvSpPr>
          <p:nvPr>
            <p:ph type="sldNum" sz="quarter" idx="5"/>
          </p:nvPr>
        </p:nvSpPr>
        <p:spPr>
          <a:noFill/>
        </p:spPr>
        <p:txBody>
          <a:bodyPr/>
          <a:lstStyle/>
          <a:p>
            <a:fld id="{A43647A6-93AA-4029-9C7F-D8B85CD42F8D}" type="slidenum">
              <a:rPr lang="en-US">
                <a:latin typeface="Times New Roman" pitchFamily="84" charset="0"/>
                <a:ea typeface="ＭＳ Ｐゴシック" pitchFamily="84" charset="-128"/>
                <a:cs typeface="ＭＳ Ｐゴシック" pitchFamily="84" charset="-128"/>
              </a:rPr>
              <a:pPr/>
              <a:t>15</a:t>
            </a:fld>
            <a:endParaRPr lang="en-US">
              <a:latin typeface="Times New Roman" pitchFamily="84" charset="0"/>
              <a:ea typeface="ＭＳ Ｐゴシック" pitchFamily="84" charset="-128"/>
              <a:cs typeface="ＭＳ Ｐゴシック" pitchFamily="84" charset="-128"/>
            </a:endParaRPr>
          </a:p>
        </p:txBody>
      </p:sp>
      <p:sp>
        <p:nvSpPr>
          <p:cNvPr id="61445" name="Rectangle 2"/>
          <p:cNvSpPr>
            <a:spLocks noGrp="1" noRot="1" noChangeArrowheads="1" noTextEdit="1"/>
          </p:cNvSpPr>
          <p:nvPr>
            <p:ph type="sldImg"/>
          </p:nvPr>
        </p:nvSpPr>
        <p:spPr>
          <a:ln/>
        </p:spPr>
      </p:sp>
      <p:sp>
        <p:nvSpPr>
          <p:cNvPr id="61446" name="Rectangle 3"/>
          <p:cNvSpPr>
            <a:spLocks noGrp="1" noChangeArrowheads="1"/>
          </p:cNvSpPr>
          <p:nvPr>
            <p:ph type="body" idx="1"/>
          </p:nvPr>
        </p:nvSpPr>
        <p:spPr>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89" name="Rectangle 2"/>
          <p:cNvSpPr>
            <a:spLocks noGrp="1" noChangeArrowheads="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63490" name="Rectangle 3"/>
          <p:cNvSpPr>
            <a:spLocks noGrp="1" noChangeArrowheads="1"/>
          </p:cNvSpPr>
          <p:nvPr>
            <p:ph type="dt" sz="quarter" idx="1"/>
          </p:nvPr>
        </p:nvSpPr>
        <p:spPr>
          <a:noFill/>
        </p:spPr>
        <p:txBody>
          <a:bodyPr/>
          <a:lstStyle/>
          <a:p>
            <a:fld id="{AF631C1D-786F-4AD1-92D8-FC5960774A99}"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63491" name="Rectangle 6"/>
          <p:cNvSpPr>
            <a:spLocks noGrp="1" noChangeArrowheads="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63492" name="Rectangle 7"/>
          <p:cNvSpPr>
            <a:spLocks noGrp="1" noChangeArrowheads="1"/>
          </p:cNvSpPr>
          <p:nvPr>
            <p:ph type="sldNum" sz="quarter" idx="5"/>
          </p:nvPr>
        </p:nvSpPr>
        <p:spPr>
          <a:noFill/>
        </p:spPr>
        <p:txBody>
          <a:bodyPr/>
          <a:lstStyle/>
          <a:p>
            <a:fld id="{BA1A9C60-3573-4FE0-887A-2D043C7297D3}" type="slidenum">
              <a:rPr lang="en-US">
                <a:latin typeface="Times New Roman" pitchFamily="84" charset="0"/>
                <a:ea typeface="ＭＳ Ｐゴシック" pitchFamily="84" charset="-128"/>
                <a:cs typeface="ＭＳ Ｐゴシック" pitchFamily="84" charset="-128"/>
              </a:rPr>
              <a:pPr/>
              <a:t>16</a:t>
            </a:fld>
            <a:endParaRPr lang="en-US">
              <a:latin typeface="Times New Roman" pitchFamily="84" charset="0"/>
              <a:ea typeface="ＭＳ Ｐゴシック" pitchFamily="84" charset="-128"/>
              <a:cs typeface="ＭＳ Ｐゴシック" pitchFamily="84" charset="-128"/>
            </a:endParaRPr>
          </a:p>
        </p:txBody>
      </p:sp>
      <p:sp>
        <p:nvSpPr>
          <p:cNvPr id="63493" name="Rectangle 2"/>
          <p:cNvSpPr>
            <a:spLocks noGrp="1" noRot="1" noChangeArrowheads="1" noTextEdit="1"/>
          </p:cNvSpPr>
          <p:nvPr>
            <p:ph type="sldImg"/>
          </p:nvPr>
        </p:nvSpPr>
        <p:spPr>
          <a:ln/>
        </p:spPr>
      </p:sp>
      <p:sp>
        <p:nvSpPr>
          <p:cNvPr id="63494" name="Rectangle 3"/>
          <p:cNvSpPr>
            <a:spLocks noGrp="1" noChangeArrowheads="1"/>
          </p:cNvSpPr>
          <p:nvPr>
            <p:ph type="body" idx="1"/>
          </p:nvPr>
        </p:nvSpPr>
        <p:spPr>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7" name="Slide Image Placeholder 1"/>
          <p:cNvSpPr>
            <a:spLocks noGrp="1" noRot="1" noChangeAspect="1" noTextEdit="1"/>
          </p:cNvSpPr>
          <p:nvPr>
            <p:ph type="sldImg"/>
          </p:nvPr>
        </p:nvSpPr>
        <p:spPr>
          <a:ln/>
        </p:spPr>
      </p:sp>
      <p:sp>
        <p:nvSpPr>
          <p:cNvPr id="65538" name="Notes Placeholder 2"/>
          <p:cNvSpPr>
            <a:spLocks noGrp="1"/>
          </p:cNvSpPr>
          <p:nvPr>
            <p:ph type="body" idx="1"/>
          </p:nvPr>
        </p:nvSpPr>
        <p:spPr>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
        <p:nvSpPr>
          <p:cNvPr id="65539" name="Header Placeholder 3"/>
          <p:cNvSpPr>
            <a:spLocks noGrp="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65540" name="Date Placeholder 4"/>
          <p:cNvSpPr>
            <a:spLocks noGrp="1"/>
          </p:cNvSpPr>
          <p:nvPr>
            <p:ph type="dt" sz="quarter" idx="1"/>
          </p:nvPr>
        </p:nvSpPr>
        <p:spPr>
          <a:noFill/>
        </p:spPr>
        <p:txBody>
          <a:bodyPr/>
          <a:lstStyle/>
          <a:p>
            <a:fld id="{0F422ECF-5CE3-4457-A4EC-A6CAFDB54BCB}"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65541" name="Footer Placeholder 5"/>
          <p:cNvSpPr>
            <a:spLocks noGrp="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65542" name="Slide Number Placeholder 6"/>
          <p:cNvSpPr>
            <a:spLocks noGrp="1"/>
          </p:cNvSpPr>
          <p:nvPr>
            <p:ph type="sldNum" sz="quarter" idx="5"/>
          </p:nvPr>
        </p:nvSpPr>
        <p:spPr>
          <a:noFill/>
        </p:spPr>
        <p:txBody>
          <a:bodyPr/>
          <a:lstStyle/>
          <a:p>
            <a:fld id="{EAF4CC9C-A286-43BC-84CB-47E8B08781B7}" type="slidenum">
              <a:rPr lang="en-US">
                <a:latin typeface="Times New Roman" pitchFamily="84" charset="0"/>
                <a:ea typeface="ＭＳ Ｐゴシック" pitchFamily="84" charset="-128"/>
                <a:cs typeface="ＭＳ Ｐゴシック" pitchFamily="84" charset="-128"/>
              </a:rPr>
              <a:pPr/>
              <a:t>17</a:t>
            </a:fld>
            <a:endParaRPr 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5" name="Slide Image Placeholder 1"/>
          <p:cNvSpPr>
            <a:spLocks noGrp="1" noRot="1" noChangeAspect="1" noTextEdit="1"/>
          </p:cNvSpPr>
          <p:nvPr>
            <p:ph type="sldImg"/>
          </p:nvPr>
        </p:nvSpPr>
        <p:spPr>
          <a:ln/>
        </p:spPr>
      </p:sp>
      <p:sp>
        <p:nvSpPr>
          <p:cNvPr id="67586" name="Notes Placeholder 2"/>
          <p:cNvSpPr>
            <a:spLocks noGrp="1"/>
          </p:cNvSpPr>
          <p:nvPr>
            <p:ph type="body" idx="1"/>
          </p:nvPr>
        </p:nvSpPr>
        <p:spPr>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
        <p:nvSpPr>
          <p:cNvPr id="67587" name="Header Placeholder 3"/>
          <p:cNvSpPr>
            <a:spLocks noGrp="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67588" name="Date Placeholder 4"/>
          <p:cNvSpPr>
            <a:spLocks noGrp="1"/>
          </p:cNvSpPr>
          <p:nvPr>
            <p:ph type="dt" sz="quarter" idx="1"/>
          </p:nvPr>
        </p:nvSpPr>
        <p:spPr>
          <a:noFill/>
        </p:spPr>
        <p:txBody>
          <a:bodyPr/>
          <a:lstStyle/>
          <a:p>
            <a:fld id="{4A6259CE-552F-4C7E-AE53-43BAE4D19153}"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67589" name="Footer Placeholder 5"/>
          <p:cNvSpPr>
            <a:spLocks noGrp="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67590" name="Slide Number Placeholder 6"/>
          <p:cNvSpPr>
            <a:spLocks noGrp="1"/>
          </p:cNvSpPr>
          <p:nvPr>
            <p:ph type="sldNum" sz="quarter" idx="5"/>
          </p:nvPr>
        </p:nvSpPr>
        <p:spPr>
          <a:noFill/>
        </p:spPr>
        <p:txBody>
          <a:bodyPr/>
          <a:lstStyle/>
          <a:p>
            <a:fld id="{B6316ECF-3C64-4D79-A152-D71E95C3C41A}" type="slidenum">
              <a:rPr lang="en-US">
                <a:latin typeface="Times New Roman" pitchFamily="84" charset="0"/>
                <a:ea typeface="ＭＳ Ｐゴシック" pitchFamily="84" charset="-128"/>
                <a:cs typeface="ＭＳ Ｐゴシック" pitchFamily="84" charset="-128"/>
              </a:rPr>
              <a:pPr/>
              <a:t>18</a:t>
            </a:fld>
            <a:endParaRPr 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a:ln/>
        </p:spPr>
      </p:sp>
      <p:sp>
        <p:nvSpPr>
          <p:cNvPr id="69634" name="Notes Placeholder 2"/>
          <p:cNvSpPr>
            <a:spLocks noGrp="1"/>
          </p:cNvSpPr>
          <p:nvPr>
            <p:ph type="body" idx="1"/>
          </p:nvPr>
        </p:nvSpPr>
        <p:spPr>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
        <p:nvSpPr>
          <p:cNvPr id="69635" name="Header Placeholder 3"/>
          <p:cNvSpPr>
            <a:spLocks noGrp="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69636" name="Date Placeholder 4"/>
          <p:cNvSpPr>
            <a:spLocks noGrp="1"/>
          </p:cNvSpPr>
          <p:nvPr>
            <p:ph type="dt" sz="quarter" idx="1"/>
          </p:nvPr>
        </p:nvSpPr>
        <p:spPr>
          <a:noFill/>
        </p:spPr>
        <p:txBody>
          <a:bodyPr/>
          <a:lstStyle/>
          <a:p>
            <a:fld id="{A1B36F73-33EB-4521-8746-D8D8E2759063}"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69637" name="Footer Placeholder 5"/>
          <p:cNvSpPr>
            <a:spLocks noGrp="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69638" name="Slide Number Placeholder 6"/>
          <p:cNvSpPr>
            <a:spLocks noGrp="1"/>
          </p:cNvSpPr>
          <p:nvPr>
            <p:ph type="sldNum" sz="quarter" idx="5"/>
          </p:nvPr>
        </p:nvSpPr>
        <p:spPr>
          <a:noFill/>
        </p:spPr>
        <p:txBody>
          <a:bodyPr/>
          <a:lstStyle/>
          <a:p>
            <a:fld id="{6D6A3A9F-CFC4-4473-ACBB-71C570C1BEAE}" type="slidenum">
              <a:rPr lang="en-US">
                <a:latin typeface="Times New Roman" pitchFamily="84" charset="0"/>
                <a:ea typeface="ＭＳ Ｐゴシック" pitchFamily="84" charset="-128"/>
                <a:cs typeface="ＭＳ Ｐゴシック" pitchFamily="84" charset="-128"/>
              </a:rPr>
              <a:pPr/>
              <a:t>19</a:t>
            </a:fld>
            <a:endParaRPr 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7" name="Rectangle 2"/>
          <p:cNvSpPr>
            <a:spLocks noGrp="1" noChangeArrowheads="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34818" name="Rectangle 3"/>
          <p:cNvSpPr>
            <a:spLocks noGrp="1" noChangeArrowheads="1"/>
          </p:cNvSpPr>
          <p:nvPr>
            <p:ph type="dt" sz="quarter" idx="1"/>
          </p:nvPr>
        </p:nvSpPr>
        <p:spPr>
          <a:noFill/>
        </p:spPr>
        <p:txBody>
          <a:bodyPr/>
          <a:lstStyle/>
          <a:p>
            <a:fld id="{3F0A8D47-AA0D-47B0-B061-088A5DB49553}"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34819" name="Rectangle 6"/>
          <p:cNvSpPr>
            <a:spLocks noGrp="1" noChangeArrowheads="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34820" name="Rectangle 7"/>
          <p:cNvSpPr>
            <a:spLocks noGrp="1" noChangeArrowheads="1"/>
          </p:cNvSpPr>
          <p:nvPr>
            <p:ph type="sldNum" sz="quarter" idx="5"/>
          </p:nvPr>
        </p:nvSpPr>
        <p:spPr>
          <a:noFill/>
        </p:spPr>
        <p:txBody>
          <a:bodyPr/>
          <a:lstStyle/>
          <a:p>
            <a:fld id="{493DBBF5-70FB-497D-B92F-8B4310B4A928}" type="slidenum">
              <a:rPr lang="en-US">
                <a:latin typeface="Times New Roman" pitchFamily="84" charset="0"/>
                <a:ea typeface="ＭＳ Ｐゴシック" pitchFamily="84" charset="-128"/>
                <a:cs typeface="ＭＳ Ｐゴシック" pitchFamily="84" charset="-128"/>
              </a:rPr>
              <a:pPr/>
              <a:t>2</a:t>
            </a:fld>
            <a:endParaRPr lang="en-US">
              <a:latin typeface="Times New Roman" pitchFamily="84" charset="0"/>
              <a:ea typeface="ＭＳ Ｐゴシック" pitchFamily="84" charset="-128"/>
              <a:cs typeface="ＭＳ Ｐゴシック" pitchFamily="84" charset="-128"/>
            </a:endParaRPr>
          </a:p>
        </p:txBody>
      </p:sp>
      <p:sp>
        <p:nvSpPr>
          <p:cNvPr id="34821" name="Rectangle 2"/>
          <p:cNvSpPr>
            <a:spLocks noGrp="1" noRot="1" noChangeArrowheads="1" noTextEdit="1"/>
          </p:cNvSpPr>
          <p:nvPr>
            <p:ph type="sldImg"/>
          </p:nvPr>
        </p:nvSpPr>
        <p:spPr>
          <a:xfrm>
            <a:off x="1152525" y="684213"/>
            <a:ext cx="4557713" cy="3417887"/>
          </a:xfrm>
          <a:ln/>
        </p:spPr>
      </p:sp>
      <p:sp>
        <p:nvSpPr>
          <p:cNvPr id="34822" name="Rectangle 3"/>
          <p:cNvSpPr>
            <a:spLocks noGrp="1" noChangeArrowheads="1"/>
          </p:cNvSpPr>
          <p:nvPr>
            <p:ph type="body" idx="1"/>
          </p:nvPr>
        </p:nvSpPr>
        <p:spPr>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1" name="Slide Image Placeholder 1"/>
          <p:cNvSpPr>
            <a:spLocks noGrp="1" noRot="1" noChangeAspect="1" noTextEdit="1"/>
          </p:cNvSpPr>
          <p:nvPr>
            <p:ph type="sldImg"/>
          </p:nvPr>
        </p:nvSpPr>
        <p:spPr>
          <a:ln/>
        </p:spPr>
      </p:sp>
      <p:sp>
        <p:nvSpPr>
          <p:cNvPr id="71682" name="Notes Placeholder 2"/>
          <p:cNvSpPr>
            <a:spLocks noGrp="1"/>
          </p:cNvSpPr>
          <p:nvPr>
            <p:ph type="body" idx="1"/>
          </p:nvPr>
        </p:nvSpPr>
        <p:spPr>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
        <p:nvSpPr>
          <p:cNvPr id="71683" name="Header Placeholder 3"/>
          <p:cNvSpPr>
            <a:spLocks noGrp="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71684" name="Date Placeholder 4"/>
          <p:cNvSpPr>
            <a:spLocks noGrp="1"/>
          </p:cNvSpPr>
          <p:nvPr>
            <p:ph type="dt" sz="quarter" idx="1"/>
          </p:nvPr>
        </p:nvSpPr>
        <p:spPr>
          <a:noFill/>
        </p:spPr>
        <p:txBody>
          <a:bodyPr/>
          <a:lstStyle/>
          <a:p>
            <a:fld id="{59ABA241-4F3C-4829-AA63-099F08AB2850}"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71685" name="Footer Placeholder 5"/>
          <p:cNvSpPr>
            <a:spLocks noGrp="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71686" name="Slide Number Placeholder 6"/>
          <p:cNvSpPr>
            <a:spLocks noGrp="1"/>
          </p:cNvSpPr>
          <p:nvPr>
            <p:ph type="sldNum" sz="quarter" idx="5"/>
          </p:nvPr>
        </p:nvSpPr>
        <p:spPr>
          <a:noFill/>
        </p:spPr>
        <p:txBody>
          <a:bodyPr/>
          <a:lstStyle/>
          <a:p>
            <a:fld id="{214576E7-0A52-4991-8351-4EAEC2FA4651}" type="slidenum">
              <a:rPr lang="en-US">
                <a:latin typeface="Times New Roman" pitchFamily="84" charset="0"/>
                <a:ea typeface="ＭＳ Ｐゴシック" pitchFamily="84" charset="-128"/>
                <a:cs typeface="ＭＳ Ｐゴシック" pitchFamily="84" charset="-128"/>
              </a:rPr>
              <a:pPr/>
              <a:t>20</a:t>
            </a:fld>
            <a:endParaRPr 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29" name="Slide Image Placeholder 1"/>
          <p:cNvSpPr>
            <a:spLocks noGrp="1" noRot="1" noChangeAspect="1" noTextEdit="1"/>
          </p:cNvSpPr>
          <p:nvPr>
            <p:ph type="sldImg"/>
          </p:nvPr>
        </p:nvSpPr>
        <p:spPr>
          <a:ln/>
        </p:spPr>
      </p:sp>
      <p:sp>
        <p:nvSpPr>
          <p:cNvPr id="73730" name="Notes Placeholder 2"/>
          <p:cNvSpPr>
            <a:spLocks noGrp="1"/>
          </p:cNvSpPr>
          <p:nvPr>
            <p:ph type="body" idx="1"/>
          </p:nvPr>
        </p:nvSpPr>
        <p:spPr>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
        <p:nvSpPr>
          <p:cNvPr id="73731" name="Header Placeholder 3"/>
          <p:cNvSpPr>
            <a:spLocks noGrp="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73732" name="Date Placeholder 4"/>
          <p:cNvSpPr>
            <a:spLocks noGrp="1"/>
          </p:cNvSpPr>
          <p:nvPr>
            <p:ph type="dt" sz="quarter" idx="1"/>
          </p:nvPr>
        </p:nvSpPr>
        <p:spPr>
          <a:noFill/>
        </p:spPr>
        <p:txBody>
          <a:bodyPr/>
          <a:lstStyle/>
          <a:p>
            <a:fld id="{62F49755-F71F-45DD-A0D5-3213E2B79143}"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73733" name="Footer Placeholder 5"/>
          <p:cNvSpPr>
            <a:spLocks noGrp="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73734" name="Slide Number Placeholder 6"/>
          <p:cNvSpPr>
            <a:spLocks noGrp="1"/>
          </p:cNvSpPr>
          <p:nvPr>
            <p:ph type="sldNum" sz="quarter" idx="5"/>
          </p:nvPr>
        </p:nvSpPr>
        <p:spPr>
          <a:noFill/>
        </p:spPr>
        <p:txBody>
          <a:bodyPr/>
          <a:lstStyle/>
          <a:p>
            <a:fld id="{79622B99-0E4F-4A38-AE75-1155A528B1DA}" type="slidenum">
              <a:rPr lang="en-US">
                <a:latin typeface="Times New Roman" pitchFamily="84" charset="0"/>
                <a:ea typeface="ＭＳ Ｐゴシック" pitchFamily="84" charset="-128"/>
                <a:cs typeface="ＭＳ Ｐゴシック" pitchFamily="84" charset="-128"/>
              </a:rPr>
              <a:pPr/>
              <a:t>21</a:t>
            </a:fld>
            <a:endParaRPr 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7" name="Slide Image Placeholder 1"/>
          <p:cNvSpPr>
            <a:spLocks noGrp="1" noRot="1" noChangeAspect="1" noTextEdit="1"/>
          </p:cNvSpPr>
          <p:nvPr>
            <p:ph type="sldImg"/>
          </p:nvPr>
        </p:nvSpPr>
        <p:spPr>
          <a:ln/>
        </p:spPr>
      </p:sp>
      <p:sp>
        <p:nvSpPr>
          <p:cNvPr id="75778" name="Notes Placeholder 2"/>
          <p:cNvSpPr>
            <a:spLocks noGrp="1"/>
          </p:cNvSpPr>
          <p:nvPr>
            <p:ph type="body" idx="1"/>
          </p:nvPr>
        </p:nvSpPr>
        <p:spPr>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
        <p:nvSpPr>
          <p:cNvPr id="75779" name="Header Placeholder 3"/>
          <p:cNvSpPr>
            <a:spLocks noGrp="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75780" name="Date Placeholder 4"/>
          <p:cNvSpPr>
            <a:spLocks noGrp="1"/>
          </p:cNvSpPr>
          <p:nvPr>
            <p:ph type="dt" sz="quarter" idx="1"/>
          </p:nvPr>
        </p:nvSpPr>
        <p:spPr>
          <a:noFill/>
        </p:spPr>
        <p:txBody>
          <a:bodyPr/>
          <a:lstStyle/>
          <a:p>
            <a:fld id="{20781472-91FA-4C62-BEEA-2039536EF149}"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75781" name="Footer Placeholder 5"/>
          <p:cNvSpPr>
            <a:spLocks noGrp="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75782" name="Slide Number Placeholder 6"/>
          <p:cNvSpPr>
            <a:spLocks noGrp="1"/>
          </p:cNvSpPr>
          <p:nvPr>
            <p:ph type="sldNum" sz="quarter" idx="5"/>
          </p:nvPr>
        </p:nvSpPr>
        <p:spPr>
          <a:noFill/>
        </p:spPr>
        <p:txBody>
          <a:bodyPr/>
          <a:lstStyle/>
          <a:p>
            <a:fld id="{7E75F795-756D-4A8F-BED5-521ABF74240F}" type="slidenum">
              <a:rPr lang="en-US">
                <a:latin typeface="Times New Roman" pitchFamily="84" charset="0"/>
                <a:ea typeface="ＭＳ Ｐゴシック" pitchFamily="84" charset="-128"/>
                <a:cs typeface="ＭＳ Ｐゴシック" pitchFamily="84" charset="-128"/>
              </a:rPr>
              <a:pPr/>
              <a:t>22</a:t>
            </a:fld>
            <a:endParaRPr 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5" name="Slide Image Placeholder 1"/>
          <p:cNvSpPr>
            <a:spLocks noGrp="1" noRot="1" noChangeAspect="1" noTextEdit="1"/>
          </p:cNvSpPr>
          <p:nvPr>
            <p:ph type="sldImg"/>
          </p:nvPr>
        </p:nvSpPr>
        <p:spPr>
          <a:ln/>
        </p:spPr>
      </p:sp>
      <p:sp>
        <p:nvSpPr>
          <p:cNvPr id="77826" name="Notes Placeholder 2"/>
          <p:cNvSpPr>
            <a:spLocks noGrp="1"/>
          </p:cNvSpPr>
          <p:nvPr>
            <p:ph type="body" idx="1"/>
          </p:nvPr>
        </p:nvSpPr>
        <p:spPr>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
        <p:nvSpPr>
          <p:cNvPr id="77827" name="Header Placeholder 3"/>
          <p:cNvSpPr>
            <a:spLocks noGrp="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77828" name="Date Placeholder 4"/>
          <p:cNvSpPr>
            <a:spLocks noGrp="1"/>
          </p:cNvSpPr>
          <p:nvPr>
            <p:ph type="dt" sz="quarter" idx="1"/>
          </p:nvPr>
        </p:nvSpPr>
        <p:spPr>
          <a:noFill/>
        </p:spPr>
        <p:txBody>
          <a:bodyPr/>
          <a:lstStyle/>
          <a:p>
            <a:fld id="{E80B12C4-2747-46F0-8F9E-E3DFC0862B85}"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77829" name="Footer Placeholder 5"/>
          <p:cNvSpPr>
            <a:spLocks noGrp="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77830" name="Slide Number Placeholder 6"/>
          <p:cNvSpPr>
            <a:spLocks noGrp="1"/>
          </p:cNvSpPr>
          <p:nvPr>
            <p:ph type="sldNum" sz="quarter" idx="5"/>
          </p:nvPr>
        </p:nvSpPr>
        <p:spPr>
          <a:noFill/>
        </p:spPr>
        <p:txBody>
          <a:bodyPr/>
          <a:lstStyle/>
          <a:p>
            <a:fld id="{8AE00EC6-2717-4EDC-B538-A1DA6DEE38B0}" type="slidenum">
              <a:rPr lang="en-US">
                <a:latin typeface="Times New Roman" pitchFamily="84" charset="0"/>
                <a:ea typeface="ＭＳ Ｐゴシック" pitchFamily="84" charset="-128"/>
                <a:cs typeface="ＭＳ Ｐゴシック" pitchFamily="84" charset="-128"/>
              </a:rPr>
              <a:pPr/>
              <a:t>23</a:t>
            </a:fld>
            <a:endParaRPr 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3" name="Rectangle 2"/>
          <p:cNvSpPr>
            <a:spLocks noGrp="1" noChangeArrowheads="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79874" name="Rectangle 3"/>
          <p:cNvSpPr>
            <a:spLocks noGrp="1" noChangeArrowheads="1"/>
          </p:cNvSpPr>
          <p:nvPr>
            <p:ph type="dt" sz="quarter" idx="1"/>
          </p:nvPr>
        </p:nvSpPr>
        <p:spPr>
          <a:noFill/>
        </p:spPr>
        <p:txBody>
          <a:bodyPr/>
          <a:lstStyle/>
          <a:p>
            <a:fld id="{C310F92E-C539-4549-ACA9-1894123F31A3}"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79875" name="Rectangle 6"/>
          <p:cNvSpPr>
            <a:spLocks noGrp="1" noChangeArrowheads="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79876" name="Rectangle 7"/>
          <p:cNvSpPr>
            <a:spLocks noGrp="1" noChangeArrowheads="1"/>
          </p:cNvSpPr>
          <p:nvPr>
            <p:ph type="sldNum" sz="quarter" idx="5"/>
          </p:nvPr>
        </p:nvSpPr>
        <p:spPr>
          <a:noFill/>
        </p:spPr>
        <p:txBody>
          <a:bodyPr/>
          <a:lstStyle/>
          <a:p>
            <a:fld id="{99AA8D90-9E1B-4450-BF2F-557074D37FAE}" type="slidenum">
              <a:rPr lang="en-US">
                <a:latin typeface="Times New Roman" pitchFamily="84" charset="0"/>
                <a:ea typeface="ＭＳ Ｐゴシック" pitchFamily="84" charset="-128"/>
                <a:cs typeface="ＭＳ Ｐゴシック" pitchFamily="84" charset="-128"/>
              </a:rPr>
              <a:pPr/>
              <a:t>24</a:t>
            </a:fld>
            <a:endParaRPr lang="en-US">
              <a:latin typeface="Times New Roman" pitchFamily="84" charset="0"/>
              <a:ea typeface="ＭＳ Ｐゴシック" pitchFamily="84" charset="-128"/>
              <a:cs typeface="ＭＳ Ｐゴシック" pitchFamily="84" charset="-128"/>
            </a:endParaRPr>
          </a:p>
        </p:txBody>
      </p:sp>
      <p:sp>
        <p:nvSpPr>
          <p:cNvPr id="79877" name="Rectangle 2"/>
          <p:cNvSpPr>
            <a:spLocks noGrp="1" noRot="1" noChangeArrowheads="1" noTextEdit="1"/>
          </p:cNvSpPr>
          <p:nvPr>
            <p:ph type="sldImg"/>
          </p:nvPr>
        </p:nvSpPr>
        <p:spPr>
          <a:ln/>
        </p:spPr>
      </p:sp>
      <p:sp>
        <p:nvSpPr>
          <p:cNvPr id="79878" name="Rectangle 3"/>
          <p:cNvSpPr>
            <a:spLocks noGrp="1" noChangeArrowheads="1"/>
          </p:cNvSpPr>
          <p:nvPr>
            <p:ph type="body" idx="1"/>
          </p:nvPr>
        </p:nvSpPr>
        <p:spPr>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1" name="Rectangle 2"/>
          <p:cNvSpPr>
            <a:spLocks noGrp="1" noChangeArrowheads="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81922" name="Rectangle 3"/>
          <p:cNvSpPr>
            <a:spLocks noGrp="1" noChangeArrowheads="1"/>
          </p:cNvSpPr>
          <p:nvPr>
            <p:ph type="dt" sz="quarter" idx="1"/>
          </p:nvPr>
        </p:nvSpPr>
        <p:spPr>
          <a:noFill/>
        </p:spPr>
        <p:txBody>
          <a:bodyPr/>
          <a:lstStyle/>
          <a:p>
            <a:fld id="{8BF40344-10E6-4315-BDEB-46C61C27B8C1}"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81923" name="Rectangle 6"/>
          <p:cNvSpPr>
            <a:spLocks noGrp="1" noChangeArrowheads="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81924" name="Rectangle 7"/>
          <p:cNvSpPr>
            <a:spLocks noGrp="1" noChangeArrowheads="1"/>
          </p:cNvSpPr>
          <p:nvPr>
            <p:ph type="sldNum" sz="quarter" idx="5"/>
          </p:nvPr>
        </p:nvSpPr>
        <p:spPr>
          <a:noFill/>
        </p:spPr>
        <p:txBody>
          <a:bodyPr/>
          <a:lstStyle/>
          <a:p>
            <a:fld id="{4DDAF923-2EA8-4D52-8085-1C6B42A3E17A}" type="slidenum">
              <a:rPr lang="en-US">
                <a:latin typeface="Times New Roman" pitchFamily="84" charset="0"/>
                <a:ea typeface="ＭＳ Ｐゴシック" pitchFamily="84" charset="-128"/>
                <a:cs typeface="ＭＳ Ｐゴシック" pitchFamily="84" charset="-128"/>
              </a:rPr>
              <a:pPr/>
              <a:t>25</a:t>
            </a:fld>
            <a:endParaRPr lang="en-US">
              <a:latin typeface="Times New Roman" pitchFamily="84" charset="0"/>
              <a:ea typeface="ＭＳ Ｐゴシック" pitchFamily="84" charset="-128"/>
              <a:cs typeface="ＭＳ Ｐゴシック" pitchFamily="84" charset="-128"/>
            </a:endParaRPr>
          </a:p>
        </p:txBody>
      </p:sp>
      <p:sp>
        <p:nvSpPr>
          <p:cNvPr id="81925" name="Rectangle 2"/>
          <p:cNvSpPr>
            <a:spLocks noGrp="1" noRot="1" noChangeArrowheads="1" noTextEdit="1"/>
          </p:cNvSpPr>
          <p:nvPr>
            <p:ph type="sldImg"/>
          </p:nvPr>
        </p:nvSpPr>
        <p:spPr>
          <a:solidFill>
            <a:srgbClr val="FFFFFF"/>
          </a:solidFill>
          <a:ln/>
        </p:spPr>
      </p:sp>
      <p:sp>
        <p:nvSpPr>
          <p:cNvPr id="81926" name="Rectangle 3"/>
          <p:cNvSpPr>
            <a:spLocks noGrp="1" noChangeArrowheads="1"/>
          </p:cNvSpPr>
          <p:nvPr>
            <p:ph type="body" idx="1"/>
          </p:nvPr>
        </p:nvSpPr>
        <p:spPr>
          <a:solidFill>
            <a:srgbClr val="FFFFFF"/>
          </a:solidFill>
          <a:ln>
            <a:solidFill>
              <a:srgbClr val="000000"/>
            </a:solidFill>
          </a:ln>
        </p:spPr>
        <p:txBody>
          <a:bodyPr/>
          <a:lstStyle/>
          <a:p>
            <a:endParaRPr lang="en-US" smtClean="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969" name="Rectangle 2"/>
          <p:cNvSpPr>
            <a:spLocks noGrp="1" noChangeArrowheads="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83970" name="Rectangle 3"/>
          <p:cNvSpPr>
            <a:spLocks noGrp="1" noChangeArrowheads="1"/>
          </p:cNvSpPr>
          <p:nvPr>
            <p:ph type="dt" sz="quarter" idx="1"/>
          </p:nvPr>
        </p:nvSpPr>
        <p:spPr>
          <a:noFill/>
        </p:spPr>
        <p:txBody>
          <a:bodyPr/>
          <a:lstStyle/>
          <a:p>
            <a:fld id="{F530D994-2821-4A12-B9D6-91E2A05DE479}"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83971" name="Rectangle 6"/>
          <p:cNvSpPr>
            <a:spLocks noGrp="1" noChangeArrowheads="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83972" name="Rectangle 7"/>
          <p:cNvSpPr>
            <a:spLocks noGrp="1" noChangeArrowheads="1"/>
          </p:cNvSpPr>
          <p:nvPr>
            <p:ph type="sldNum" sz="quarter" idx="5"/>
          </p:nvPr>
        </p:nvSpPr>
        <p:spPr>
          <a:noFill/>
        </p:spPr>
        <p:txBody>
          <a:bodyPr/>
          <a:lstStyle/>
          <a:p>
            <a:fld id="{A29B1F16-6F29-422E-9425-B9D57DCBF3F2}" type="slidenum">
              <a:rPr lang="en-US">
                <a:latin typeface="Times New Roman" pitchFamily="84" charset="0"/>
                <a:ea typeface="ＭＳ Ｐゴシック" pitchFamily="84" charset="-128"/>
                <a:cs typeface="ＭＳ Ｐゴシック" pitchFamily="84" charset="-128"/>
              </a:rPr>
              <a:pPr/>
              <a:t>26</a:t>
            </a:fld>
            <a:endParaRPr lang="en-US">
              <a:latin typeface="Times New Roman" pitchFamily="84" charset="0"/>
              <a:ea typeface="ＭＳ Ｐゴシック" pitchFamily="84" charset="-128"/>
              <a:cs typeface="ＭＳ Ｐゴシック" pitchFamily="84" charset="-128"/>
            </a:endParaRPr>
          </a:p>
        </p:txBody>
      </p:sp>
      <p:sp>
        <p:nvSpPr>
          <p:cNvPr id="83973" name="Rectangle 2"/>
          <p:cNvSpPr>
            <a:spLocks noGrp="1" noRot="1" noChangeArrowheads="1" noTextEdit="1"/>
          </p:cNvSpPr>
          <p:nvPr>
            <p:ph type="sldImg"/>
          </p:nvPr>
        </p:nvSpPr>
        <p:spPr>
          <a:solidFill>
            <a:srgbClr val="FFFFFF"/>
          </a:solidFill>
          <a:ln/>
        </p:spPr>
      </p:sp>
      <p:sp>
        <p:nvSpPr>
          <p:cNvPr id="83974" name="Rectangle 3"/>
          <p:cNvSpPr>
            <a:spLocks noGrp="1" noChangeArrowheads="1"/>
          </p:cNvSpPr>
          <p:nvPr>
            <p:ph type="body" idx="1"/>
          </p:nvPr>
        </p:nvSpPr>
        <p:spPr>
          <a:solidFill>
            <a:srgbClr val="FFFFFF"/>
          </a:solidFill>
          <a:ln>
            <a:solidFill>
              <a:srgbClr val="000000"/>
            </a:solidFill>
          </a:ln>
        </p:spPr>
        <p:txBody>
          <a:bodyPr/>
          <a:lstStyle/>
          <a:p>
            <a:endParaRPr lang="en-US" smtClean="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017" name="Rectangle 2"/>
          <p:cNvSpPr>
            <a:spLocks noGrp="1" noChangeArrowheads="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86018" name="Rectangle 3"/>
          <p:cNvSpPr>
            <a:spLocks noGrp="1" noChangeArrowheads="1"/>
          </p:cNvSpPr>
          <p:nvPr>
            <p:ph type="dt" sz="quarter" idx="1"/>
          </p:nvPr>
        </p:nvSpPr>
        <p:spPr>
          <a:noFill/>
        </p:spPr>
        <p:txBody>
          <a:bodyPr/>
          <a:lstStyle/>
          <a:p>
            <a:fld id="{247ADAEB-8FDD-42FA-977B-C5FC8894F7AF}"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86019" name="Rectangle 6"/>
          <p:cNvSpPr>
            <a:spLocks noGrp="1" noChangeArrowheads="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86020" name="Rectangle 7"/>
          <p:cNvSpPr>
            <a:spLocks noGrp="1" noChangeArrowheads="1"/>
          </p:cNvSpPr>
          <p:nvPr>
            <p:ph type="sldNum" sz="quarter" idx="5"/>
          </p:nvPr>
        </p:nvSpPr>
        <p:spPr>
          <a:noFill/>
        </p:spPr>
        <p:txBody>
          <a:bodyPr/>
          <a:lstStyle/>
          <a:p>
            <a:fld id="{86933A92-7D5C-4E8C-87C6-B2765C34403D}" type="slidenum">
              <a:rPr lang="en-US">
                <a:latin typeface="Times New Roman" pitchFamily="84" charset="0"/>
                <a:ea typeface="ＭＳ Ｐゴシック" pitchFamily="84" charset="-128"/>
                <a:cs typeface="ＭＳ Ｐゴシック" pitchFamily="84" charset="-128"/>
              </a:rPr>
              <a:pPr/>
              <a:t>27</a:t>
            </a:fld>
            <a:endParaRPr lang="en-US">
              <a:latin typeface="Times New Roman" pitchFamily="84" charset="0"/>
              <a:ea typeface="ＭＳ Ｐゴシック" pitchFamily="84" charset="-128"/>
              <a:cs typeface="ＭＳ Ｐゴシック" pitchFamily="84" charset="-128"/>
            </a:endParaRPr>
          </a:p>
        </p:txBody>
      </p:sp>
      <p:sp>
        <p:nvSpPr>
          <p:cNvPr id="86021" name="Rectangle 2"/>
          <p:cNvSpPr>
            <a:spLocks noGrp="1" noRot="1" noChangeArrowheads="1" noTextEdit="1"/>
          </p:cNvSpPr>
          <p:nvPr>
            <p:ph type="sldImg"/>
          </p:nvPr>
        </p:nvSpPr>
        <p:spPr>
          <a:solidFill>
            <a:srgbClr val="FFFFFF"/>
          </a:solidFill>
          <a:ln/>
        </p:spPr>
      </p:sp>
      <p:sp>
        <p:nvSpPr>
          <p:cNvPr id="86022" name="Rectangle 3"/>
          <p:cNvSpPr>
            <a:spLocks noGrp="1" noChangeArrowheads="1"/>
          </p:cNvSpPr>
          <p:nvPr>
            <p:ph type="body" idx="1"/>
          </p:nvPr>
        </p:nvSpPr>
        <p:spPr>
          <a:solidFill>
            <a:srgbClr val="FFFFFF"/>
          </a:solidFill>
          <a:ln>
            <a:solidFill>
              <a:srgbClr val="000000"/>
            </a:solidFill>
          </a:ln>
        </p:spPr>
        <p:txBody>
          <a:bodyPr/>
          <a:lstStyle/>
          <a:p>
            <a:endParaRPr lang="en-US" smtClean="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8065" name="Rectangle 2"/>
          <p:cNvSpPr>
            <a:spLocks noGrp="1" noChangeArrowheads="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88066" name="Rectangle 3"/>
          <p:cNvSpPr>
            <a:spLocks noGrp="1" noChangeArrowheads="1"/>
          </p:cNvSpPr>
          <p:nvPr>
            <p:ph type="dt" sz="quarter" idx="1"/>
          </p:nvPr>
        </p:nvSpPr>
        <p:spPr>
          <a:noFill/>
        </p:spPr>
        <p:txBody>
          <a:bodyPr/>
          <a:lstStyle/>
          <a:p>
            <a:fld id="{CE4B16BE-0421-436A-8606-7A780A99EBB3}"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88067" name="Rectangle 6"/>
          <p:cNvSpPr>
            <a:spLocks noGrp="1" noChangeArrowheads="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88068" name="Rectangle 7"/>
          <p:cNvSpPr>
            <a:spLocks noGrp="1" noChangeArrowheads="1"/>
          </p:cNvSpPr>
          <p:nvPr>
            <p:ph type="sldNum" sz="quarter" idx="5"/>
          </p:nvPr>
        </p:nvSpPr>
        <p:spPr>
          <a:noFill/>
        </p:spPr>
        <p:txBody>
          <a:bodyPr/>
          <a:lstStyle/>
          <a:p>
            <a:fld id="{332189F1-125A-4B1C-AAF1-AFF5FA425577}" type="slidenum">
              <a:rPr lang="en-US">
                <a:latin typeface="Times New Roman" pitchFamily="84" charset="0"/>
                <a:ea typeface="ＭＳ Ｐゴシック" pitchFamily="84" charset="-128"/>
                <a:cs typeface="ＭＳ Ｐゴシック" pitchFamily="84" charset="-128"/>
              </a:rPr>
              <a:pPr/>
              <a:t>28</a:t>
            </a:fld>
            <a:endParaRPr lang="en-US">
              <a:latin typeface="Times New Roman" pitchFamily="84" charset="0"/>
              <a:ea typeface="ＭＳ Ｐゴシック" pitchFamily="84" charset="-128"/>
              <a:cs typeface="ＭＳ Ｐゴシック" pitchFamily="84" charset="-128"/>
            </a:endParaRPr>
          </a:p>
        </p:txBody>
      </p:sp>
      <p:sp>
        <p:nvSpPr>
          <p:cNvPr id="88069" name="Rectangle 2"/>
          <p:cNvSpPr>
            <a:spLocks noGrp="1" noRot="1" noChangeArrowheads="1" noTextEdit="1"/>
          </p:cNvSpPr>
          <p:nvPr>
            <p:ph type="sldImg"/>
          </p:nvPr>
        </p:nvSpPr>
        <p:spPr>
          <a:solidFill>
            <a:srgbClr val="FFFFFF"/>
          </a:solidFill>
          <a:ln/>
        </p:spPr>
      </p:sp>
      <p:sp>
        <p:nvSpPr>
          <p:cNvPr id="88070" name="Rectangle 3"/>
          <p:cNvSpPr>
            <a:spLocks noGrp="1" noChangeArrowheads="1"/>
          </p:cNvSpPr>
          <p:nvPr>
            <p:ph type="body" idx="1"/>
          </p:nvPr>
        </p:nvSpPr>
        <p:spPr>
          <a:solidFill>
            <a:srgbClr val="FFFFFF"/>
          </a:solidFill>
          <a:ln>
            <a:solidFill>
              <a:srgbClr val="000000"/>
            </a:solidFill>
          </a:ln>
        </p:spPr>
        <p:txBody>
          <a:bodyPr/>
          <a:lstStyle/>
          <a:p>
            <a:endParaRPr lang="en-US" smtClean="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0113" name="Rectangle 2"/>
          <p:cNvSpPr>
            <a:spLocks noGrp="1" noChangeArrowheads="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90114" name="Rectangle 3"/>
          <p:cNvSpPr>
            <a:spLocks noGrp="1" noChangeArrowheads="1"/>
          </p:cNvSpPr>
          <p:nvPr>
            <p:ph type="dt" sz="quarter" idx="1"/>
          </p:nvPr>
        </p:nvSpPr>
        <p:spPr>
          <a:noFill/>
        </p:spPr>
        <p:txBody>
          <a:bodyPr/>
          <a:lstStyle/>
          <a:p>
            <a:fld id="{E762F18A-1BEB-45FB-89EA-C240AF992F20}"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90115" name="Rectangle 6"/>
          <p:cNvSpPr>
            <a:spLocks noGrp="1" noChangeArrowheads="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90116" name="Rectangle 7"/>
          <p:cNvSpPr>
            <a:spLocks noGrp="1" noChangeArrowheads="1"/>
          </p:cNvSpPr>
          <p:nvPr>
            <p:ph type="sldNum" sz="quarter" idx="5"/>
          </p:nvPr>
        </p:nvSpPr>
        <p:spPr>
          <a:noFill/>
        </p:spPr>
        <p:txBody>
          <a:bodyPr/>
          <a:lstStyle/>
          <a:p>
            <a:fld id="{D983108A-0446-4AA7-B634-BA7B18C86919}" type="slidenum">
              <a:rPr lang="en-US">
                <a:latin typeface="Times New Roman" pitchFamily="84" charset="0"/>
                <a:ea typeface="ＭＳ Ｐゴシック" pitchFamily="84" charset="-128"/>
                <a:cs typeface="ＭＳ Ｐゴシック" pitchFamily="84" charset="-128"/>
              </a:rPr>
              <a:pPr/>
              <a:t>29</a:t>
            </a:fld>
            <a:endParaRPr lang="en-US">
              <a:latin typeface="Times New Roman" pitchFamily="84" charset="0"/>
              <a:ea typeface="ＭＳ Ｐゴシック" pitchFamily="84" charset="-128"/>
              <a:cs typeface="ＭＳ Ｐゴシック" pitchFamily="84" charset="-128"/>
            </a:endParaRPr>
          </a:p>
        </p:txBody>
      </p:sp>
      <p:sp>
        <p:nvSpPr>
          <p:cNvPr id="90117" name="Rectangle 2"/>
          <p:cNvSpPr>
            <a:spLocks noGrp="1" noRot="1" noChangeArrowheads="1" noTextEdit="1"/>
          </p:cNvSpPr>
          <p:nvPr>
            <p:ph type="sldImg"/>
          </p:nvPr>
        </p:nvSpPr>
        <p:spPr>
          <a:solidFill>
            <a:srgbClr val="FFFFFF"/>
          </a:solidFill>
          <a:ln/>
        </p:spPr>
      </p:sp>
      <p:sp>
        <p:nvSpPr>
          <p:cNvPr id="90118" name="Rectangle 3"/>
          <p:cNvSpPr>
            <a:spLocks noGrp="1" noChangeArrowheads="1"/>
          </p:cNvSpPr>
          <p:nvPr>
            <p:ph type="body" idx="1"/>
          </p:nvPr>
        </p:nvSpPr>
        <p:spPr>
          <a:solidFill>
            <a:srgbClr val="FFFFFF"/>
          </a:solidFill>
          <a:ln>
            <a:solidFill>
              <a:srgbClr val="000000"/>
            </a:solidFill>
          </a:ln>
        </p:spPr>
        <p:txBody>
          <a:bodyPr/>
          <a:lstStyle/>
          <a:p>
            <a:endParaRPr lang="en-US" smtClean="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5" name="Rectangle 2"/>
          <p:cNvSpPr>
            <a:spLocks noGrp="1" noChangeArrowheads="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36866" name="Rectangle 3"/>
          <p:cNvSpPr>
            <a:spLocks noGrp="1" noChangeArrowheads="1"/>
          </p:cNvSpPr>
          <p:nvPr>
            <p:ph type="dt" sz="quarter" idx="1"/>
          </p:nvPr>
        </p:nvSpPr>
        <p:spPr>
          <a:noFill/>
        </p:spPr>
        <p:txBody>
          <a:bodyPr/>
          <a:lstStyle/>
          <a:p>
            <a:fld id="{C1A2BC9E-702D-41E6-BCF6-4EE30D529710}"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36867" name="Rectangle 6"/>
          <p:cNvSpPr>
            <a:spLocks noGrp="1" noChangeArrowheads="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36868" name="Rectangle 7"/>
          <p:cNvSpPr>
            <a:spLocks noGrp="1" noChangeArrowheads="1"/>
          </p:cNvSpPr>
          <p:nvPr>
            <p:ph type="sldNum" sz="quarter" idx="5"/>
          </p:nvPr>
        </p:nvSpPr>
        <p:spPr>
          <a:noFill/>
        </p:spPr>
        <p:txBody>
          <a:bodyPr/>
          <a:lstStyle/>
          <a:p>
            <a:fld id="{55175171-AF93-4581-94D6-FE31D9FA1704}" type="slidenum">
              <a:rPr lang="en-US">
                <a:latin typeface="Times New Roman" pitchFamily="84" charset="0"/>
                <a:ea typeface="ＭＳ Ｐゴシック" pitchFamily="84" charset="-128"/>
                <a:cs typeface="ＭＳ Ｐゴシック" pitchFamily="84" charset="-128"/>
              </a:rPr>
              <a:pPr/>
              <a:t>3</a:t>
            </a:fld>
            <a:endParaRPr lang="en-US">
              <a:latin typeface="Times New Roman" pitchFamily="84" charset="0"/>
              <a:ea typeface="ＭＳ Ｐゴシック" pitchFamily="84" charset="-128"/>
              <a:cs typeface="ＭＳ Ｐゴシック" pitchFamily="84" charset="-128"/>
            </a:endParaRPr>
          </a:p>
        </p:txBody>
      </p:sp>
      <p:sp>
        <p:nvSpPr>
          <p:cNvPr id="36869" name="Rectangle 2"/>
          <p:cNvSpPr>
            <a:spLocks noGrp="1" noRot="1" noChangeArrowheads="1" noTextEdit="1"/>
          </p:cNvSpPr>
          <p:nvPr>
            <p:ph type="sldImg"/>
          </p:nvPr>
        </p:nvSpPr>
        <p:spPr>
          <a:solidFill>
            <a:srgbClr val="FFFFFF"/>
          </a:solidFill>
          <a:ln/>
        </p:spPr>
      </p:sp>
      <p:sp>
        <p:nvSpPr>
          <p:cNvPr id="36870" name="Rectangle 3"/>
          <p:cNvSpPr>
            <a:spLocks noGrp="1" noChangeArrowheads="1"/>
          </p:cNvSpPr>
          <p:nvPr>
            <p:ph type="body" idx="1"/>
          </p:nvPr>
        </p:nvSpPr>
        <p:spPr>
          <a:solidFill>
            <a:srgbClr val="FFFFFF"/>
          </a:solidFill>
          <a:ln>
            <a:solidFill>
              <a:srgbClr val="000000"/>
            </a:solidFill>
          </a:ln>
        </p:spPr>
        <p:txBody>
          <a:bodyPr/>
          <a:lstStyle/>
          <a:p>
            <a:endParaRPr lang="en-US" smtClean="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1" name="Rectangle 2"/>
          <p:cNvSpPr>
            <a:spLocks noGrp="1" noChangeArrowheads="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92162" name="Rectangle 3"/>
          <p:cNvSpPr>
            <a:spLocks noGrp="1" noChangeArrowheads="1"/>
          </p:cNvSpPr>
          <p:nvPr>
            <p:ph type="dt" sz="quarter" idx="1"/>
          </p:nvPr>
        </p:nvSpPr>
        <p:spPr>
          <a:noFill/>
        </p:spPr>
        <p:txBody>
          <a:bodyPr/>
          <a:lstStyle/>
          <a:p>
            <a:fld id="{C5DC61D2-EB6B-4FE2-99B6-81AE67092C6D}"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92163" name="Rectangle 6"/>
          <p:cNvSpPr>
            <a:spLocks noGrp="1" noChangeArrowheads="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92164" name="Rectangle 7"/>
          <p:cNvSpPr>
            <a:spLocks noGrp="1" noChangeArrowheads="1"/>
          </p:cNvSpPr>
          <p:nvPr>
            <p:ph type="sldNum" sz="quarter" idx="5"/>
          </p:nvPr>
        </p:nvSpPr>
        <p:spPr>
          <a:noFill/>
        </p:spPr>
        <p:txBody>
          <a:bodyPr/>
          <a:lstStyle/>
          <a:p>
            <a:fld id="{8B57BC48-1F6C-4CB3-BC12-C8E890BCBEF2}" type="slidenum">
              <a:rPr lang="en-US">
                <a:latin typeface="Times New Roman" pitchFamily="84" charset="0"/>
                <a:ea typeface="ＭＳ Ｐゴシック" pitchFamily="84" charset="-128"/>
                <a:cs typeface="ＭＳ Ｐゴシック" pitchFamily="84" charset="-128"/>
              </a:rPr>
              <a:pPr/>
              <a:t>30</a:t>
            </a:fld>
            <a:endParaRPr lang="en-US">
              <a:latin typeface="Times New Roman" pitchFamily="84" charset="0"/>
              <a:ea typeface="ＭＳ Ｐゴシック" pitchFamily="84" charset="-128"/>
              <a:cs typeface="ＭＳ Ｐゴシック" pitchFamily="84" charset="-128"/>
            </a:endParaRPr>
          </a:p>
        </p:txBody>
      </p:sp>
      <p:sp>
        <p:nvSpPr>
          <p:cNvPr id="92165" name="Rectangle 2"/>
          <p:cNvSpPr>
            <a:spLocks noGrp="1" noRot="1" noChangeArrowheads="1" noTextEdit="1"/>
          </p:cNvSpPr>
          <p:nvPr>
            <p:ph type="sldImg"/>
          </p:nvPr>
        </p:nvSpPr>
        <p:spPr>
          <a:solidFill>
            <a:srgbClr val="FFFFFF"/>
          </a:solidFill>
          <a:ln/>
        </p:spPr>
      </p:sp>
      <p:sp>
        <p:nvSpPr>
          <p:cNvPr id="92166" name="Rectangle 3"/>
          <p:cNvSpPr>
            <a:spLocks noGrp="1" noChangeArrowheads="1"/>
          </p:cNvSpPr>
          <p:nvPr>
            <p:ph type="body" idx="1"/>
          </p:nvPr>
        </p:nvSpPr>
        <p:spPr>
          <a:solidFill>
            <a:srgbClr val="FFFFFF"/>
          </a:solidFill>
          <a:ln>
            <a:solidFill>
              <a:srgbClr val="000000"/>
            </a:solidFill>
          </a:ln>
        </p:spPr>
        <p:txBody>
          <a:bodyPr/>
          <a:lstStyle/>
          <a:p>
            <a:endParaRPr lang="en-US" smtClean="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4209" name="Rectangle 2"/>
          <p:cNvSpPr>
            <a:spLocks noGrp="1" noChangeArrowheads="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94210" name="Rectangle 3"/>
          <p:cNvSpPr>
            <a:spLocks noGrp="1" noChangeArrowheads="1"/>
          </p:cNvSpPr>
          <p:nvPr>
            <p:ph type="dt" sz="quarter" idx="1"/>
          </p:nvPr>
        </p:nvSpPr>
        <p:spPr>
          <a:noFill/>
        </p:spPr>
        <p:txBody>
          <a:bodyPr/>
          <a:lstStyle/>
          <a:p>
            <a:fld id="{86EFDE57-3950-487C-9659-16E2ECC62875}"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94211" name="Rectangle 6"/>
          <p:cNvSpPr>
            <a:spLocks noGrp="1" noChangeArrowheads="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94212" name="Rectangle 7"/>
          <p:cNvSpPr>
            <a:spLocks noGrp="1" noChangeArrowheads="1"/>
          </p:cNvSpPr>
          <p:nvPr>
            <p:ph type="sldNum" sz="quarter" idx="5"/>
          </p:nvPr>
        </p:nvSpPr>
        <p:spPr>
          <a:noFill/>
        </p:spPr>
        <p:txBody>
          <a:bodyPr/>
          <a:lstStyle/>
          <a:p>
            <a:fld id="{1D5B53E2-C30E-4640-A1D9-F0162FE618BD}" type="slidenum">
              <a:rPr lang="en-US">
                <a:latin typeface="Times New Roman" pitchFamily="84" charset="0"/>
                <a:ea typeface="ＭＳ Ｐゴシック" pitchFamily="84" charset="-128"/>
                <a:cs typeface="ＭＳ Ｐゴシック" pitchFamily="84" charset="-128"/>
              </a:rPr>
              <a:pPr/>
              <a:t>31</a:t>
            </a:fld>
            <a:endParaRPr lang="en-US">
              <a:latin typeface="Times New Roman" pitchFamily="84" charset="0"/>
              <a:ea typeface="ＭＳ Ｐゴシック" pitchFamily="84" charset="-128"/>
              <a:cs typeface="ＭＳ Ｐゴシック" pitchFamily="84" charset="-128"/>
            </a:endParaRPr>
          </a:p>
        </p:txBody>
      </p:sp>
      <p:sp>
        <p:nvSpPr>
          <p:cNvPr id="94213" name="Rectangle 2"/>
          <p:cNvSpPr>
            <a:spLocks noGrp="1" noRot="1" noChangeArrowheads="1" noTextEdit="1"/>
          </p:cNvSpPr>
          <p:nvPr>
            <p:ph type="sldImg"/>
          </p:nvPr>
        </p:nvSpPr>
        <p:spPr>
          <a:solidFill>
            <a:srgbClr val="FFFFFF"/>
          </a:solidFill>
          <a:ln/>
        </p:spPr>
      </p:sp>
      <p:sp>
        <p:nvSpPr>
          <p:cNvPr id="94214" name="Rectangle 3"/>
          <p:cNvSpPr>
            <a:spLocks noGrp="1" noChangeArrowheads="1"/>
          </p:cNvSpPr>
          <p:nvPr>
            <p:ph type="body" idx="1"/>
          </p:nvPr>
        </p:nvSpPr>
        <p:spPr>
          <a:solidFill>
            <a:srgbClr val="FFFFFF"/>
          </a:solidFill>
          <a:ln>
            <a:solidFill>
              <a:srgbClr val="000000"/>
            </a:solidFill>
          </a:ln>
        </p:spPr>
        <p:txBody>
          <a:bodyPr/>
          <a:lstStyle/>
          <a:p>
            <a:endParaRPr lang="en-US" smtClean="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7281" name="Rectangle 2"/>
          <p:cNvSpPr>
            <a:spLocks noGrp="1" noChangeArrowheads="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97282" name="Rectangle 3"/>
          <p:cNvSpPr>
            <a:spLocks noGrp="1" noChangeArrowheads="1"/>
          </p:cNvSpPr>
          <p:nvPr>
            <p:ph type="dt" sz="quarter" idx="1"/>
          </p:nvPr>
        </p:nvSpPr>
        <p:spPr>
          <a:noFill/>
        </p:spPr>
        <p:txBody>
          <a:bodyPr/>
          <a:lstStyle/>
          <a:p>
            <a:fld id="{CCAF65D2-3E83-4E86-99C6-D58CBD0FDE52}"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97283" name="Rectangle 6"/>
          <p:cNvSpPr>
            <a:spLocks noGrp="1" noChangeArrowheads="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97284" name="Rectangle 7"/>
          <p:cNvSpPr>
            <a:spLocks noGrp="1" noChangeArrowheads="1"/>
          </p:cNvSpPr>
          <p:nvPr>
            <p:ph type="sldNum" sz="quarter" idx="5"/>
          </p:nvPr>
        </p:nvSpPr>
        <p:spPr>
          <a:noFill/>
        </p:spPr>
        <p:txBody>
          <a:bodyPr/>
          <a:lstStyle/>
          <a:p>
            <a:fld id="{BE2CB670-9949-4706-B194-D058BEAD1A9A}" type="slidenum">
              <a:rPr lang="en-US">
                <a:latin typeface="Times New Roman" pitchFamily="84" charset="0"/>
                <a:ea typeface="ＭＳ Ｐゴシック" pitchFamily="84" charset="-128"/>
                <a:cs typeface="ＭＳ Ｐゴシック" pitchFamily="84" charset="-128"/>
              </a:rPr>
              <a:pPr/>
              <a:t>33</a:t>
            </a:fld>
            <a:endParaRPr lang="en-US">
              <a:latin typeface="Times New Roman" pitchFamily="84" charset="0"/>
              <a:ea typeface="ＭＳ Ｐゴシック" pitchFamily="84" charset="-128"/>
              <a:cs typeface="ＭＳ Ｐゴシック" pitchFamily="84" charset="-128"/>
            </a:endParaRPr>
          </a:p>
        </p:txBody>
      </p:sp>
      <p:sp>
        <p:nvSpPr>
          <p:cNvPr id="97285" name="Rectangle 2"/>
          <p:cNvSpPr>
            <a:spLocks noGrp="1" noRot="1" noChangeArrowheads="1" noTextEdit="1"/>
          </p:cNvSpPr>
          <p:nvPr>
            <p:ph type="sldImg"/>
          </p:nvPr>
        </p:nvSpPr>
        <p:spPr>
          <a:solidFill>
            <a:srgbClr val="FFFFFF"/>
          </a:solidFill>
          <a:ln/>
        </p:spPr>
      </p:sp>
      <p:sp>
        <p:nvSpPr>
          <p:cNvPr id="97286" name="Rectangle 3"/>
          <p:cNvSpPr>
            <a:spLocks noGrp="1" noChangeArrowheads="1"/>
          </p:cNvSpPr>
          <p:nvPr>
            <p:ph type="body" idx="1"/>
          </p:nvPr>
        </p:nvSpPr>
        <p:spPr>
          <a:solidFill>
            <a:srgbClr val="FFFFFF"/>
          </a:solidFill>
          <a:ln>
            <a:solidFill>
              <a:srgbClr val="000000"/>
            </a:solidFill>
          </a:ln>
        </p:spPr>
        <p:txBody>
          <a:bodyPr/>
          <a:lstStyle/>
          <a:p>
            <a:endParaRPr lang="en-US" smtClean="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9329" name="Rectangle 2"/>
          <p:cNvSpPr>
            <a:spLocks noGrp="1" noChangeArrowheads="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99330" name="Rectangle 3"/>
          <p:cNvSpPr>
            <a:spLocks noGrp="1" noChangeArrowheads="1"/>
          </p:cNvSpPr>
          <p:nvPr>
            <p:ph type="dt" sz="quarter" idx="1"/>
          </p:nvPr>
        </p:nvSpPr>
        <p:spPr>
          <a:noFill/>
        </p:spPr>
        <p:txBody>
          <a:bodyPr/>
          <a:lstStyle/>
          <a:p>
            <a:fld id="{48653EF9-61FA-4402-9016-0C2E723872FC}"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99331" name="Rectangle 6"/>
          <p:cNvSpPr>
            <a:spLocks noGrp="1" noChangeArrowheads="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99332" name="Rectangle 7"/>
          <p:cNvSpPr>
            <a:spLocks noGrp="1" noChangeArrowheads="1"/>
          </p:cNvSpPr>
          <p:nvPr>
            <p:ph type="sldNum" sz="quarter" idx="5"/>
          </p:nvPr>
        </p:nvSpPr>
        <p:spPr>
          <a:noFill/>
        </p:spPr>
        <p:txBody>
          <a:bodyPr/>
          <a:lstStyle/>
          <a:p>
            <a:fld id="{E9D71FC2-701D-4C19-ADA4-73ABC1305E12}" type="slidenum">
              <a:rPr lang="en-US">
                <a:latin typeface="Times New Roman" pitchFamily="84" charset="0"/>
                <a:ea typeface="ＭＳ Ｐゴシック" pitchFamily="84" charset="-128"/>
                <a:cs typeface="ＭＳ Ｐゴシック" pitchFamily="84" charset="-128"/>
              </a:rPr>
              <a:pPr/>
              <a:t>34</a:t>
            </a:fld>
            <a:endParaRPr lang="en-US">
              <a:latin typeface="Times New Roman" pitchFamily="84" charset="0"/>
              <a:ea typeface="ＭＳ Ｐゴシック" pitchFamily="84" charset="-128"/>
              <a:cs typeface="ＭＳ Ｐゴシック" pitchFamily="84" charset="-128"/>
            </a:endParaRPr>
          </a:p>
        </p:txBody>
      </p:sp>
      <p:sp>
        <p:nvSpPr>
          <p:cNvPr id="99333" name="Rectangle 2"/>
          <p:cNvSpPr>
            <a:spLocks noGrp="1" noRot="1" noChangeArrowheads="1" noTextEdit="1"/>
          </p:cNvSpPr>
          <p:nvPr>
            <p:ph type="sldImg"/>
          </p:nvPr>
        </p:nvSpPr>
        <p:spPr>
          <a:solidFill>
            <a:srgbClr val="FFFFFF"/>
          </a:solidFill>
          <a:ln/>
        </p:spPr>
      </p:sp>
      <p:sp>
        <p:nvSpPr>
          <p:cNvPr id="99334" name="Rectangle 3"/>
          <p:cNvSpPr>
            <a:spLocks noGrp="1" noChangeArrowheads="1"/>
          </p:cNvSpPr>
          <p:nvPr>
            <p:ph type="body" idx="1"/>
          </p:nvPr>
        </p:nvSpPr>
        <p:spPr>
          <a:solidFill>
            <a:srgbClr val="FFFFFF"/>
          </a:solidFill>
          <a:ln>
            <a:solidFill>
              <a:srgbClr val="000000"/>
            </a:solidFill>
          </a:ln>
        </p:spPr>
        <p:txBody>
          <a:bodyPr/>
          <a:lstStyle/>
          <a:p>
            <a:endParaRPr lang="en-US" smtClean="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1377" name="Rectangle 2"/>
          <p:cNvSpPr>
            <a:spLocks noGrp="1" noChangeArrowheads="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101378" name="Rectangle 3"/>
          <p:cNvSpPr>
            <a:spLocks noGrp="1" noChangeArrowheads="1"/>
          </p:cNvSpPr>
          <p:nvPr>
            <p:ph type="dt" sz="quarter" idx="1"/>
          </p:nvPr>
        </p:nvSpPr>
        <p:spPr>
          <a:noFill/>
        </p:spPr>
        <p:txBody>
          <a:bodyPr/>
          <a:lstStyle/>
          <a:p>
            <a:fld id="{B9AA16C8-ABBB-4501-B309-A1A5AFA055E5}"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101379" name="Rectangle 6"/>
          <p:cNvSpPr>
            <a:spLocks noGrp="1" noChangeArrowheads="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101380" name="Rectangle 7"/>
          <p:cNvSpPr>
            <a:spLocks noGrp="1" noChangeArrowheads="1"/>
          </p:cNvSpPr>
          <p:nvPr>
            <p:ph type="sldNum" sz="quarter" idx="5"/>
          </p:nvPr>
        </p:nvSpPr>
        <p:spPr>
          <a:noFill/>
        </p:spPr>
        <p:txBody>
          <a:bodyPr/>
          <a:lstStyle/>
          <a:p>
            <a:fld id="{40A847E1-6E7D-43DE-AD4A-4CF15A3B0ADD}" type="slidenum">
              <a:rPr lang="en-US">
                <a:latin typeface="Times New Roman" pitchFamily="84" charset="0"/>
                <a:ea typeface="ＭＳ Ｐゴシック" pitchFamily="84" charset="-128"/>
                <a:cs typeface="ＭＳ Ｐゴシック" pitchFamily="84" charset="-128"/>
              </a:rPr>
              <a:pPr/>
              <a:t>35</a:t>
            </a:fld>
            <a:endParaRPr lang="en-US">
              <a:latin typeface="Times New Roman" pitchFamily="84" charset="0"/>
              <a:ea typeface="ＭＳ Ｐゴシック" pitchFamily="84" charset="-128"/>
              <a:cs typeface="ＭＳ Ｐゴシック" pitchFamily="84" charset="-128"/>
            </a:endParaRPr>
          </a:p>
        </p:txBody>
      </p:sp>
      <p:sp>
        <p:nvSpPr>
          <p:cNvPr id="101381" name="Rectangle 2"/>
          <p:cNvSpPr>
            <a:spLocks noGrp="1" noRot="1" noChangeArrowheads="1" noTextEdit="1"/>
          </p:cNvSpPr>
          <p:nvPr>
            <p:ph type="sldImg"/>
          </p:nvPr>
        </p:nvSpPr>
        <p:spPr>
          <a:solidFill>
            <a:srgbClr val="FFFFFF"/>
          </a:solidFill>
          <a:ln/>
        </p:spPr>
      </p:sp>
      <p:sp>
        <p:nvSpPr>
          <p:cNvPr id="101382" name="Rectangle 3"/>
          <p:cNvSpPr>
            <a:spLocks noGrp="1" noChangeArrowheads="1"/>
          </p:cNvSpPr>
          <p:nvPr>
            <p:ph type="body" idx="1"/>
          </p:nvPr>
        </p:nvSpPr>
        <p:spPr>
          <a:solidFill>
            <a:srgbClr val="FFFFFF"/>
          </a:solidFill>
          <a:ln>
            <a:solidFill>
              <a:srgbClr val="000000"/>
            </a:solidFill>
          </a:ln>
        </p:spPr>
        <p:txBody>
          <a:bodyPr/>
          <a:lstStyle/>
          <a:p>
            <a:endParaRPr lang="en-US" smtClean="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3425" name="Rectangle 2"/>
          <p:cNvSpPr>
            <a:spLocks noGrp="1" noChangeArrowheads="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103426" name="Rectangle 3"/>
          <p:cNvSpPr>
            <a:spLocks noGrp="1" noChangeArrowheads="1"/>
          </p:cNvSpPr>
          <p:nvPr>
            <p:ph type="dt" sz="quarter" idx="1"/>
          </p:nvPr>
        </p:nvSpPr>
        <p:spPr>
          <a:noFill/>
        </p:spPr>
        <p:txBody>
          <a:bodyPr/>
          <a:lstStyle/>
          <a:p>
            <a:fld id="{F4A0AFED-DFC1-4A6C-924A-9760D44A860A}"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103427" name="Rectangle 6"/>
          <p:cNvSpPr>
            <a:spLocks noGrp="1" noChangeArrowheads="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103428" name="Rectangle 7"/>
          <p:cNvSpPr>
            <a:spLocks noGrp="1" noChangeArrowheads="1"/>
          </p:cNvSpPr>
          <p:nvPr>
            <p:ph type="sldNum" sz="quarter" idx="5"/>
          </p:nvPr>
        </p:nvSpPr>
        <p:spPr>
          <a:noFill/>
        </p:spPr>
        <p:txBody>
          <a:bodyPr/>
          <a:lstStyle/>
          <a:p>
            <a:fld id="{8BF2E207-2E34-4934-A08D-816AEB200349}" type="slidenum">
              <a:rPr lang="en-US">
                <a:latin typeface="Times New Roman" pitchFamily="84" charset="0"/>
                <a:ea typeface="ＭＳ Ｐゴシック" pitchFamily="84" charset="-128"/>
                <a:cs typeface="ＭＳ Ｐゴシック" pitchFamily="84" charset="-128"/>
              </a:rPr>
              <a:pPr/>
              <a:t>36</a:t>
            </a:fld>
            <a:endParaRPr lang="en-US">
              <a:latin typeface="Times New Roman" pitchFamily="84" charset="0"/>
              <a:ea typeface="ＭＳ Ｐゴシック" pitchFamily="84" charset="-128"/>
              <a:cs typeface="ＭＳ Ｐゴシック" pitchFamily="84" charset="-128"/>
            </a:endParaRPr>
          </a:p>
        </p:txBody>
      </p:sp>
      <p:sp>
        <p:nvSpPr>
          <p:cNvPr id="103429" name="Rectangle 2"/>
          <p:cNvSpPr>
            <a:spLocks noGrp="1" noRot="1" noChangeArrowheads="1" noTextEdit="1"/>
          </p:cNvSpPr>
          <p:nvPr>
            <p:ph type="sldImg"/>
          </p:nvPr>
        </p:nvSpPr>
        <p:spPr>
          <a:ln/>
        </p:spPr>
      </p:sp>
      <p:sp>
        <p:nvSpPr>
          <p:cNvPr id="103430" name="Rectangle 3"/>
          <p:cNvSpPr>
            <a:spLocks noGrp="1" noChangeArrowheads="1"/>
          </p:cNvSpPr>
          <p:nvPr>
            <p:ph type="body" idx="1"/>
          </p:nvPr>
        </p:nvSpPr>
        <p:spPr>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5473" name="Rectangle 2"/>
          <p:cNvSpPr>
            <a:spLocks noGrp="1" noChangeArrowheads="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105474" name="Rectangle 3"/>
          <p:cNvSpPr>
            <a:spLocks noGrp="1" noChangeArrowheads="1"/>
          </p:cNvSpPr>
          <p:nvPr>
            <p:ph type="dt" sz="quarter" idx="1"/>
          </p:nvPr>
        </p:nvSpPr>
        <p:spPr>
          <a:noFill/>
        </p:spPr>
        <p:txBody>
          <a:bodyPr/>
          <a:lstStyle/>
          <a:p>
            <a:fld id="{A8F8FB86-AE76-4C71-84DB-2E3CB6D9E52F}"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105475" name="Rectangle 6"/>
          <p:cNvSpPr>
            <a:spLocks noGrp="1" noChangeArrowheads="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105476" name="Rectangle 7"/>
          <p:cNvSpPr>
            <a:spLocks noGrp="1" noChangeArrowheads="1"/>
          </p:cNvSpPr>
          <p:nvPr>
            <p:ph type="sldNum" sz="quarter" idx="5"/>
          </p:nvPr>
        </p:nvSpPr>
        <p:spPr>
          <a:noFill/>
        </p:spPr>
        <p:txBody>
          <a:bodyPr/>
          <a:lstStyle/>
          <a:p>
            <a:fld id="{01C6961E-C1D9-4C32-89FE-379C72336625}" type="slidenum">
              <a:rPr lang="en-US">
                <a:latin typeface="Times New Roman" pitchFamily="84" charset="0"/>
                <a:ea typeface="ＭＳ Ｐゴシック" pitchFamily="84" charset="-128"/>
                <a:cs typeface="ＭＳ Ｐゴシック" pitchFamily="84" charset="-128"/>
              </a:rPr>
              <a:pPr/>
              <a:t>37</a:t>
            </a:fld>
            <a:endParaRPr lang="en-US">
              <a:latin typeface="Times New Roman" pitchFamily="84" charset="0"/>
              <a:ea typeface="ＭＳ Ｐゴシック" pitchFamily="84" charset="-128"/>
              <a:cs typeface="ＭＳ Ｐゴシック" pitchFamily="84" charset="-128"/>
            </a:endParaRPr>
          </a:p>
        </p:txBody>
      </p:sp>
      <p:sp>
        <p:nvSpPr>
          <p:cNvPr id="105477" name="Rectangle 2"/>
          <p:cNvSpPr>
            <a:spLocks noGrp="1" noRot="1" noChangeArrowheads="1" noTextEdit="1"/>
          </p:cNvSpPr>
          <p:nvPr>
            <p:ph type="sldImg"/>
          </p:nvPr>
        </p:nvSpPr>
        <p:spPr>
          <a:ln/>
        </p:spPr>
      </p:sp>
      <p:sp>
        <p:nvSpPr>
          <p:cNvPr id="105478" name="Rectangle 3"/>
          <p:cNvSpPr>
            <a:spLocks noGrp="1" noChangeArrowheads="1"/>
          </p:cNvSpPr>
          <p:nvPr>
            <p:ph type="body" idx="1"/>
          </p:nvPr>
        </p:nvSpPr>
        <p:spPr>
          <a:xfrm>
            <a:off x="685800" y="4330700"/>
            <a:ext cx="5486400" cy="4102100"/>
          </a:xfrm>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7521" name="Slide Image Placeholder 1"/>
          <p:cNvSpPr>
            <a:spLocks noGrp="1" noRot="1" noChangeAspect="1" noTextEdit="1"/>
          </p:cNvSpPr>
          <p:nvPr>
            <p:ph type="sldImg"/>
          </p:nvPr>
        </p:nvSpPr>
        <p:spPr>
          <a:ln/>
        </p:spPr>
      </p:sp>
      <p:sp>
        <p:nvSpPr>
          <p:cNvPr id="107522" name="Notes Placeholder 2"/>
          <p:cNvSpPr>
            <a:spLocks noGrp="1"/>
          </p:cNvSpPr>
          <p:nvPr>
            <p:ph type="body" idx="1"/>
          </p:nvPr>
        </p:nvSpPr>
        <p:spPr>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
        <p:nvSpPr>
          <p:cNvPr id="107523" name="Header Placeholder 3"/>
          <p:cNvSpPr>
            <a:spLocks noGrp="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107524" name="Date Placeholder 4"/>
          <p:cNvSpPr>
            <a:spLocks noGrp="1"/>
          </p:cNvSpPr>
          <p:nvPr>
            <p:ph type="dt" sz="quarter" idx="1"/>
          </p:nvPr>
        </p:nvSpPr>
        <p:spPr>
          <a:noFill/>
        </p:spPr>
        <p:txBody>
          <a:bodyPr/>
          <a:lstStyle/>
          <a:p>
            <a:fld id="{5C8C0E99-BCD4-4612-A106-D309DE5C7B44}"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107525" name="Footer Placeholder 5"/>
          <p:cNvSpPr>
            <a:spLocks noGrp="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107526" name="Slide Number Placeholder 6"/>
          <p:cNvSpPr>
            <a:spLocks noGrp="1"/>
          </p:cNvSpPr>
          <p:nvPr>
            <p:ph type="sldNum" sz="quarter" idx="5"/>
          </p:nvPr>
        </p:nvSpPr>
        <p:spPr>
          <a:noFill/>
        </p:spPr>
        <p:txBody>
          <a:bodyPr/>
          <a:lstStyle/>
          <a:p>
            <a:fld id="{D4FEE737-D83F-4365-8843-618907497FCB}" type="slidenum">
              <a:rPr lang="en-US">
                <a:latin typeface="Times New Roman" pitchFamily="84" charset="0"/>
                <a:ea typeface="ＭＳ Ｐゴシック" pitchFamily="84" charset="-128"/>
                <a:cs typeface="ＭＳ Ｐゴシック" pitchFamily="84" charset="-128"/>
              </a:rPr>
              <a:pPr/>
              <a:t>38</a:t>
            </a:fld>
            <a:endParaRPr 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9569" name="Rectangle 2"/>
          <p:cNvSpPr>
            <a:spLocks noGrp="1" noChangeArrowheads="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109570" name="Rectangle 3"/>
          <p:cNvSpPr>
            <a:spLocks noGrp="1" noChangeArrowheads="1"/>
          </p:cNvSpPr>
          <p:nvPr>
            <p:ph type="dt" sz="quarter" idx="1"/>
          </p:nvPr>
        </p:nvSpPr>
        <p:spPr>
          <a:noFill/>
        </p:spPr>
        <p:txBody>
          <a:bodyPr/>
          <a:lstStyle/>
          <a:p>
            <a:fld id="{A506BA06-3356-49DA-91BF-9CE0E8A6A0A2}"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109571" name="Rectangle 6"/>
          <p:cNvSpPr>
            <a:spLocks noGrp="1" noChangeArrowheads="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109572" name="Rectangle 7"/>
          <p:cNvSpPr>
            <a:spLocks noGrp="1" noChangeArrowheads="1"/>
          </p:cNvSpPr>
          <p:nvPr>
            <p:ph type="sldNum" sz="quarter" idx="5"/>
          </p:nvPr>
        </p:nvSpPr>
        <p:spPr>
          <a:noFill/>
        </p:spPr>
        <p:txBody>
          <a:bodyPr/>
          <a:lstStyle/>
          <a:p>
            <a:fld id="{0627C1B7-F964-47F8-A539-F642B29BA73B}" type="slidenum">
              <a:rPr lang="en-US">
                <a:latin typeface="Times New Roman" pitchFamily="84" charset="0"/>
                <a:ea typeface="ＭＳ Ｐゴシック" pitchFamily="84" charset="-128"/>
                <a:cs typeface="ＭＳ Ｐゴシック" pitchFamily="84" charset="-128"/>
              </a:rPr>
              <a:pPr/>
              <a:t>39</a:t>
            </a:fld>
            <a:endParaRPr lang="en-US">
              <a:latin typeface="Times New Roman" pitchFamily="84" charset="0"/>
              <a:ea typeface="ＭＳ Ｐゴシック" pitchFamily="84" charset="-128"/>
              <a:cs typeface="ＭＳ Ｐゴシック" pitchFamily="84" charset="-128"/>
            </a:endParaRPr>
          </a:p>
        </p:txBody>
      </p:sp>
      <p:sp>
        <p:nvSpPr>
          <p:cNvPr id="109573" name="Rectangle 2"/>
          <p:cNvSpPr>
            <a:spLocks noGrp="1" noRot="1" noChangeArrowheads="1" noTextEdit="1"/>
          </p:cNvSpPr>
          <p:nvPr>
            <p:ph type="sldImg"/>
          </p:nvPr>
        </p:nvSpPr>
        <p:spPr>
          <a:ln/>
        </p:spPr>
      </p:sp>
      <p:sp>
        <p:nvSpPr>
          <p:cNvPr id="109574" name="Rectangle 3"/>
          <p:cNvSpPr>
            <a:spLocks noGrp="1" noChangeArrowheads="1"/>
          </p:cNvSpPr>
          <p:nvPr>
            <p:ph type="body" idx="1"/>
          </p:nvPr>
        </p:nvSpPr>
        <p:spPr>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1617" name="Rectangle 2"/>
          <p:cNvSpPr>
            <a:spLocks noGrp="1" noChangeArrowheads="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111618" name="Rectangle 3"/>
          <p:cNvSpPr>
            <a:spLocks noGrp="1" noChangeArrowheads="1"/>
          </p:cNvSpPr>
          <p:nvPr>
            <p:ph type="dt" sz="quarter" idx="1"/>
          </p:nvPr>
        </p:nvSpPr>
        <p:spPr>
          <a:noFill/>
        </p:spPr>
        <p:txBody>
          <a:bodyPr/>
          <a:lstStyle/>
          <a:p>
            <a:fld id="{C6F35AD5-E8ED-4780-911C-E98323EB366A}"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111619" name="Rectangle 6"/>
          <p:cNvSpPr>
            <a:spLocks noGrp="1" noChangeArrowheads="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111620" name="Rectangle 7"/>
          <p:cNvSpPr>
            <a:spLocks noGrp="1" noChangeArrowheads="1"/>
          </p:cNvSpPr>
          <p:nvPr>
            <p:ph type="sldNum" sz="quarter" idx="5"/>
          </p:nvPr>
        </p:nvSpPr>
        <p:spPr>
          <a:noFill/>
        </p:spPr>
        <p:txBody>
          <a:bodyPr/>
          <a:lstStyle/>
          <a:p>
            <a:fld id="{26B87291-2C21-4AEB-9C4E-A3814499EA4F}" type="slidenum">
              <a:rPr lang="en-US">
                <a:latin typeface="Times New Roman" pitchFamily="84" charset="0"/>
                <a:ea typeface="ＭＳ Ｐゴシック" pitchFamily="84" charset="-128"/>
                <a:cs typeface="ＭＳ Ｐゴシック" pitchFamily="84" charset="-128"/>
              </a:rPr>
              <a:pPr/>
              <a:t>40</a:t>
            </a:fld>
            <a:endParaRPr lang="en-US">
              <a:latin typeface="Times New Roman" pitchFamily="84" charset="0"/>
              <a:ea typeface="ＭＳ Ｐゴシック" pitchFamily="84" charset="-128"/>
              <a:cs typeface="ＭＳ Ｐゴシック" pitchFamily="84" charset="-128"/>
            </a:endParaRPr>
          </a:p>
        </p:txBody>
      </p:sp>
      <p:sp>
        <p:nvSpPr>
          <p:cNvPr id="111621" name="Rectangle 2"/>
          <p:cNvSpPr>
            <a:spLocks noGrp="1" noRot="1" noChangeArrowheads="1" noTextEdit="1"/>
          </p:cNvSpPr>
          <p:nvPr>
            <p:ph type="sldImg"/>
          </p:nvPr>
        </p:nvSpPr>
        <p:spPr>
          <a:ln/>
        </p:spPr>
      </p:sp>
      <p:sp>
        <p:nvSpPr>
          <p:cNvPr id="111622" name="Rectangle 3"/>
          <p:cNvSpPr>
            <a:spLocks noGrp="1" noChangeArrowheads="1"/>
          </p:cNvSpPr>
          <p:nvPr>
            <p:ph type="body" idx="1"/>
          </p:nvPr>
        </p:nvSpPr>
        <p:spPr>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3" name="Rectangle 2"/>
          <p:cNvSpPr>
            <a:spLocks noGrp="1" noChangeArrowheads="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38914" name="Rectangle 3"/>
          <p:cNvSpPr>
            <a:spLocks noGrp="1" noChangeArrowheads="1"/>
          </p:cNvSpPr>
          <p:nvPr>
            <p:ph type="dt" sz="quarter" idx="1"/>
          </p:nvPr>
        </p:nvSpPr>
        <p:spPr>
          <a:noFill/>
        </p:spPr>
        <p:txBody>
          <a:bodyPr/>
          <a:lstStyle/>
          <a:p>
            <a:fld id="{22099850-2978-4E86-B4D8-920DCC288983}"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38915" name="Rectangle 6"/>
          <p:cNvSpPr>
            <a:spLocks noGrp="1" noChangeArrowheads="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38916" name="Rectangle 7"/>
          <p:cNvSpPr>
            <a:spLocks noGrp="1" noChangeArrowheads="1"/>
          </p:cNvSpPr>
          <p:nvPr>
            <p:ph type="sldNum" sz="quarter" idx="5"/>
          </p:nvPr>
        </p:nvSpPr>
        <p:spPr>
          <a:noFill/>
        </p:spPr>
        <p:txBody>
          <a:bodyPr/>
          <a:lstStyle/>
          <a:p>
            <a:fld id="{0E286332-72A6-4491-BF2B-594B58E6CE25}" type="slidenum">
              <a:rPr lang="en-US">
                <a:latin typeface="Times New Roman" pitchFamily="84" charset="0"/>
                <a:ea typeface="ＭＳ Ｐゴシック" pitchFamily="84" charset="-128"/>
                <a:cs typeface="ＭＳ Ｐゴシック" pitchFamily="84" charset="-128"/>
              </a:rPr>
              <a:pPr/>
              <a:t>4</a:t>
            </a:fld>
            <a:endParaRPr lang="en-US">
              <a:latin typeface="Times New Roman" pitchFamily="84" charset="0"/>
              <a:ea typeface="ＭＳ Ｐゴシック" pitchFamily="84" charset="-128"/>
              <a:cs typeface="ＭＳ Ｐゴシック" pitchFamily="84" charset="-128"/>
            </a:endParaRPr>
          </a:p>
        </p:txBody>
      </p:sp>
      <p:sp>
        <p:nvSpPr>
          <p:cNvPr id="38917" name="Rectangle 1026"/>
          <p:cNvSpPr>
            <a:spLocks noGrp="1" noRot="1" noChangeArrowheads="1" noTextEdit="1"/>
          </p:cNvSpPr>
          <p:nvPr>
            <p:ph type="sldImg"/>
          </p:nvPr>
        </p:nvSpPr>
        <p:spPr>
          <a:solidFill>
            <a:srgbClr val="FFFFFF"/>
          </a:solidFill>
          <a:ln/>
        </p:spPr>
      </p:sp>
      <p:sp>
        <p:nvSpPr>
          <p:cNvPr id="38918" name="Rectangle 1027"/>
          <p:cNvSpPr>
            <a:spLocks noGrp="1" noChangeArrowheads="1"/>
          </p:cNvSpPr>
          <p:nvPr>
            <p:ph type="body" idx="1"/>
          </p:nvPr>
        </p:nvSpPr>
        <p:spPr>
          <a:solidFill>
            <a:srgbClr val="FFFFFF"/>
          </a:solidFill>
          <a:ln>
            <a:solidFill>
              <a:srgbClr val="000000"/>
            </a:solidFill>
          </a:ln>
        </p:spPr>
        <p:txBody>
          <a:bodyPr/>
          <a:lstStyle/>
          <a:p>
            <a:endParaRPr lang="en-US" smtClean="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3665" name="Rectangle 2"/>
          <p:cNvSpPr>
            <a:spLocks noGrp="1" noChangeArrowheads="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113666" name="Rectangle 3"/>
          <p:cNvSpPr>
            <a:spLocks noGrp="1" noChangeArrowheads="1"/>
          </p:cNvSpPr>
          <p:nvPr>
            <p:ph type="dt" sz="quarter" idx="1"/>
          </p:nvPr>
        </p:nvSpPr>
        <p:spPr>
          <a:noFill/>
        </p:spPr>
        <p:txBody>
          <a:bodyPr/>
          <a:lstStyle/>
          <a:p>
            <a:fld id="{C9B94CB5-1E8E-4117-8237-9304E1774318}"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113667" name="Rectangle 6"/>
          <p:cNvSpPr>
            <a:spLocks noGrp="1" noChangeArrowheads="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113668" name="Rectangle 7"/>
          <p:cNvSpPr>
            <a:spLocks noGrp="1" noChangeArrowheads="1"/>
          </p:cNvSpPr>
          <p:nvPr>
            <p:ph type="sldNum" sz="quarter" idx="5"/>
          </p:nvPr>
        </p:nvSpPr>
        <p:spPr>
          <a:noFill/>
        </p:spPr>
        <p:txBody>
          <a:bodyPr/>
          <a:lstStyle/>
          <a:p>
            <a:fld id="{9BB917D6-9A7C-42F6-A131-59A3B4629FBC}" type="slidenum">
              <a:rPr lang="en-US">
                <a:latin typeface="Times New Roman" pitchFamily="84" charset="0"/>
                <a:ea typeface="ＭＳ Ｐゴシック" pitchFamily="84" charset="-128"/>
                <a:cs typeface="ＭＳ Ｐゴシック" pitchFamily="84" charset="-128"/>
              </a:rPr>
              <a:pPr/>
              <a:t>41</a:t>
            </a:fld>
            <a:endParaRPr lang="en-US">
              <a:latin typeface="Times New Roman" pitchFamily="84" charset="0"/>
              <a:ea typeface="ＭＳ Ｐゴシック" pitchFamily="84" charset="-128"/>
              <a:cs typeface="ＭＳ Ｐゴシック" pitchFamily="84" charset="-128"/>
            </a:endParaRPr>
          </a:p>
        </p:txBody>
      </p:sp>
      <p:sp>
        <p:nvSpPr>
          <p:cNvPr id="113669" name="Rectangle 2"/>
          <p:cNvSpPr>
            <a:spLocks noGrp="1" noRot="1" noChangeArrowheads="1" noTextEdit="1"/>
          </p:cNvSpPr>
          <p:nvPr>
            <p:ph type="sldImg"/>
          </p:nvPr>
        </p:nvSpPr>
        <p:spPr>
          <a:ln/>
        </p:spPr>
      </p:sp>
      <p:sp>
        <p:nvSpPr>
          <p:cNvPr id="113670" name="Rectangle 3"/>
          <p:cNvSpPr>
            <a:spLocks noGrp="1" noChangeArrowheads="1"/>
          </p:cNvSpPr>
          <p:nvPr>
            <p:ph type="body" idx="1"/>
          </p:nvPr>
        </p:nvSpPr>
        <p:spPr>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5713" name="Rectangle 2"/>
          <p:cNvSpPr>
            <a:spLocks noGrp="1" noChangeArrowheads="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115714" name="Rectangle 3"/>
          <p:cNvSpPr>
            <a:spLocks noGrp="1" noChangeArrowheads="1"/>
          </p:cNvSpPr>
          <p:nvPr>
            <p:ph type="dt" sz="quarter" idx="1"/>
          </p:nvPr>
        </p:nvSpPr>
        <p:spPr>
          <a:noFill/>
        </p:spPr>
        <p:txBody>
          <a:bodyPr/>
          <a:lstStyle/>
          <a:p>
            <a:fld id="{0A05CD0D-18CE-4548-87A0-019CF1A3643C}"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115715" name="Rectangle 6"/>
          <p:cNvSpPr>
            <a:spLocks noGrp="1" noChangeArrowheads="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115716" name="Rectangle 7"/>
          <p:cNvSpPr>
            <a:spLocks noGrp="1" noChangeArrowheads="1"/>
          </p:cNvSpPr>
          <p:nvPr>
            <p:ph type="sldNum" sz="quarter" idx="5"/>
          </p:nvPr>
        </p:nvSpPr>
        <p:spPr>
          <a:noFill/>
        </p:spPr>
        <p:txBody>
          <a:bodyPr/>
          <a:lstStyle/>
          <a:p>
            <a:fld id="{AF3CDB87-7F16-45F9-9254-F316653FAF4B}" type="slidenum">
              <a:rPr lang="en-US">
                <a:latin typeface="Times New Roman" pitchFamily="84" charset="0"/>
                <a:ea typeface="ＭＳ Ｐゴシック" pitchFamily="84" charset="-128"/>
                <a:cs typeface="ＭＳ Ｐゴシック" pitchFamily="84" charset="-128"/>
              </a:rPr>
              <a:pPr/>
              <a:t>42</a:t>
            </a:fld>
            <a:endParaRPr lang="en-US">
              <a:latin typeface="Times New Roman" pitchFamily="84" charset="0"/>
              <a:ea typeface="ＭＳ Ｐゴシック" pitchFamily="84" charset="-128"/>
              <a:cs typeface="ＭＳ Ｐゴシック" pitchFamily="84" charset="-128"/>
            </a:endParaRPr>
          </a:p>
        </p:txBody>
      </p:sp>
      <p:sp>
        <p:nvSpPr>
          <p:cNvPr id="115717" name="Rectangle 2"/>
          <p:cNvSpPr>
            <a:spLocks noGrp="1" noRot="1" noChangeArrowheads="1" noTextEdit="1"/>
          </p:cNvSpPr>
          <p:nvPr>
            <p:ph type="sldImg"/>
          </p:nvPr>
        </p:nvSpPr>
        <p:spPr>
          <a:ln/>
        </p:spPr>
      </p:sp>
      <p:sp>
        <p:nvSpPr>
          <p:cNvPr id="115718" name="Rectangle 3"/>
          <p:cNvSpPr>
            <a:spLocks noGrp="1" noChangeArrowheads="1"/>
          </p:cNvSpPr>
          <p:nvPr>
            <p:ph type="body" idx="1"/>
          </p:nvPr>
        </p:nvSpPr>
        <p:spPr>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7761" name="Rectangle 2"/>
          <p:cNvSpPr>
            <a:spLocks noGrp="1" noChangeArrowheads="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117762" name="Rectangle 3"/>
          <p:cNvSpPr>
            <a:spLocks noGrp="1" noChangeArrowheads="1"/>
          </p:cNvSpPr>
          <p:nvPr>
            <p:ph type="dt" sz="quarter" idx="1"/>
          </p:nvPr>
        </p:nvSpPr>
        <p:spPr>
          <a:noFill/>
        </p:spPr>
        <p:txBody>
          <a:bodyPr/>
          <a:lstStyle/>
          <a:p>
            <a:fld id="{F79BDE00-16C4-4156-A68A-401D2EB0AD8D}"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117763" name="Rectangle 6"/>
          <p:cNvSpPr>
            <a:spLocks noGrp="1" noChangeArrowheads="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117764" name="Rectangle 7"/>
          <p:cNvSpPr>
            <a:spLocks noGrp="1" noChangeArrowheads="1"/>
          </p:cNvSpPr>
          <p:nvPr>
            <p:ph type="sldNum" sz="quarter" idx="5"/>
          </p:nvPr>
        </p:nvSpPr>
        <p:spPr>
          <a:noFill/>
        </p:spPr>
        <p:txBody>
          <a:bodyPr/>
          <a:lstStyle/>
          <a:p>
            <a:fld id="{99F531E2-3226-4F50-9123-88ABEDB80894}" type="slidenum">
              <a:rPr lang="en-US">
                <a:latin typeface="Times New Roman" pitchFamily="84" charset="0"/>
                <a:ea typeface="ＭＳ Ｐゴシック" pitchFamily="84" charset="-128"/>
                <a:cs typeface="ＭＳ Ｐゴシック" pitchFamily="84" charset="-128"/>
              </a:rPr>
              <a:pPr/>
              <a:t>43</a:t>
            </a:fld>
            <a:endParaRPr lang="en-US">
              <a:latin typeface="Times New Roman" pitchFamily="84" charset="0"/>
              <a:ea typeface="ＭＳ Ｐゴシック" pitchFamily="84" charset="-128"/>
              <a:cs typeface="ＭＳ Ｐゴシック" pitchFamily="84" charset="-128"/>
            </a:endParaRPr>
          </a:p>
        </p:txBody>
      </p:sp>
      <p:sp>
        <p:nvSpPr>
          <p:cNvPr id="117765" name="Rectangle 2"/>
          <p:cNvSpPr>
            <a:spLocks noGrp="1" noRot="1" noChangeArrowheads="1" noTextEdit="1"/>
          </p:cNvSpPr>
          <p:nvPr>
            <p:ph type="sldImg"/>
          </p:nvPr>
        </p:nvSpPr>
        <p:spPr>
          <a:ln/>
        </p:spPr>
      </p:sp>
      <p:sp>
        <p:nvSpPr>
          <p:cNvPr id="117766" name="Rectangle 3"/>
          <p:cNvSpPr>
            <a:spLocks noGrp="1" noChangeArrowheads="1"/>
          </p:cNvSpPr>
          <p:nvPr>
            <p:ph type="body" idx="1"/>
          </p:nvPr>
        </p:nvSpPr>
        <p:spPr>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9809" name="Slide Image Placeholder 1"/>
          <p:cNvSpPr>
            <a:spLocks noGrp="1" noRot="1" noChangeAspect="1" noTextEdit="1"/>
          </p:cNvSpPr>
          <p:nvPr>
            <p:ph type="sldImg"/>
          </p:nvPr>
        </p:nvSpPr>
        <p:spPr>
          <a:ln/>
        </p:spPr>
      </p:sp>
      <p:sp>
        <p:nvSpPr>
          <p:cNvPr id="119810" name="Notes Placeholder 2"/>
          <p:cNvSpPr>
            <a:spLocks noGrp="1"/>
          </p:cNvSpPr>
          <p:nvPr>
            <p:ph type="body" idx="1"/>
          </p:nvPr>
        </p:nvSpPr>
        <p:spPr>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
        <p:nvSpPr>
          <p:cNvPr id="119811" name="Header Placeholder 3"/>
          <p:cNvSpPr>
            <a:spLocks noGrp="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119812" name="Date Placeholder 4"/>
          <p:cNvSpPr>
            <a:spLocks noGrp="1"/>
          </p:cNvSpPr>
          <p:nvPr>
            <p:ph type="dt" sz="quarter" idx="1"/>
          </p:nvPr>
        </p:nvSpPr>
        <p:spPr>
          <a:noFill/>
        </p:spPr>
        <p:txBody>
          <a:bodyPr/>
          <a:lstStyle/>
          <a:p>
            <a:fld id="{A2A478FC-0191-4A79-93CB-37E1BDF52A12}"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119813" name="Footer Placeholder 5"/>
          <p:cNvSpPr>
            <a:spLocks noGrp="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119814" name="Slide Number Placeholder 6"/>
          <p:cNvSpPr>
            <a:spLocks noGrp="1"/>
          </p:cNvSpPr>
          <p:nvPr>
            <p:ph type="sldNum" sz="quarter" idx="5"/>
          </p:nvPr>
        </p:nvSpPr>
        <p:spPr>
          <a:noFill/>
        </p:spPr>
        <p:txBody>
          <a:bodyPr/>
          <a:lstStyle/>
          <a:p>
            <a:fld id="{56F47A44-1810-4759-BEDC-85C07E69081B}" type="slidenum">
              <a:rPr lang="en-US">
                <a:latin typeface="Times New Roman" pitchFamily="84" charset="0"/>
                <a:ea typeface="ＭＳ Ｐゴシック" pitchFamily="84" charset="-128"/>
                <a:cs typeface="ＭＳ Ｐゴシック" pitchFamily="84" charset="-128"/>
              </a:rPr>
              <a:pPr/>
              <a:t>44</a:t>
            </a:fld>
            <a:endParaRPr 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1857" name="Rectangle 2"/>
          <p:cNvSpPr>
            <a:spLocks noGrp="1" noChangeArrowheads="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121858" name="Rectangle 3"/>
          <p:cNvSpPr>
            <a:spLocks noGrp="1" noChangeArrowheads="1"/>
          </p:cNvSpPr>
          <p:nvPr>
            <p:ph type="dt" sz="quarter" idx="1"/>
          </p:nvPr>
        </p:nvSpPr>
        <p:spPr>
          <a:noFill/>
        </p:spPr>
        <p:txBody>
          <a:bodyPr/>
          <a:lstStyle/>
          <a:p>
            <a:fld id="{9F8DE579-768C-4CE5-95B5-73211C3B3732}"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121859" name="Rectangle 6"/>
          <p:cNvSpPr>
            <a:spLocks noGrp="1" noChangeArrowheads="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121860" name="Rectangle 7"/>
          <p:cNvSpPr>
            <a:spLocks noGrp="1" noChangeArrowheads="1"/>
          </p:cNvSpPr>
          <p:nvPr>
            <p:ph type="sldNum" sz="quarter" idx="5"/>
          </p:nvPr>
        </p:nvSpPr>
        <p:spPr>
          <a:noFill/>
        </p:spPr>
        <p:txBody>
          <a:bodyPr/>
          <a:lstStyle/>
          <a:p>
            <a:fld id="{18936CC1-F9F5-45EC-B838-6B9ABEB028BC}" type="slidenum">
              <a:rPr lang="en-US">
                <a:latin typeface="Times New Roman" pitchFamily="84" charset="0"/>
                <a:ea typeface="ＭＳ Ｐゴシック" pitchFamily="84" charset="-128"/>
                <a:cs typeface="ＭＳ Ｐゴシック" pitchFamily="84" charset="-128"/>
              </a:rPr>
              <a:pPr/>
              <a:t>45</a:t>
            </a:fld>
            <a:endParaRPr lang="en-US">
              <a:latin typeface="Times New Roman" pitchFamily="84" charset="0"/>
              <a:ea typeface="ＭＳ Ｐゴシック" pitchFamily="84" charset="-128"/>
              <a:cs typeface="ＭＳ Ｐゴシック" pitchFamily="84" charset="-128"/>
            </a:endParaRPr>
          </a:p>
        </p:txBody>
      </p:sp>
      <p:sp>
        <p:nvSpPr>
          <p:cNvPr id="121861" name="Rectangle 2"/>
          <p:cNvSpPr>
            <a:spLocks noGrp="1" noRot="1" noChangeArrowheads="1" noTextEdit="1"/>
          </p:cNvSpPr>
          <p:nvPr>
            <p:ph type="sldImg"/>
          </p:nvPr>
        </p:nvSpPr>
        <p:spPr>
          <a:ln/>
        </p:spPr>
      </p:sp>
      <p:sp>
        <p:nvSpPr>
          <p:cNvPr id="121862" name="Rectangle 3"/>
          <p:cNvSpPr>
            <a:spLocks noGrp="1" noChangeArrowheads="1"/>
          </p:cNvSpPr>
          <p:nvPr>
            <p:ph type="body" idx="1"/>
          </p:nvPr>
        </p:nvSpPr>
        <p:spPr>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3905" name="Slide Image Placeholder 1"/>
          <p:cNvSpPr>
            <a:spLocks noGrp="1" noRot="1" noChangeAspect="1" noTextEdit="1"/>
          </p:cNvSpPr>
          <p:nvPr>
            <p:ph type="sldImg"/>
          </p:nvPr>
        </p:nvSpPr>
        <p:spPr>
          <a:ln/>
        </p:spPr>
      </p:sp>
      <p:sp>
        <p:nvSpPr>
          <p:cNvPr id="123906" name="Notes Placeholder 2"/>
          <p:cNvSpPr>
            <a:spLocks noGrp="1"/>
          </p:cNvSpPr>
          <p:nvPr>
            <p:ph type="body" idx="1"/>
          </p:nvPr>
        </p:nvSpPr>
        <p:spPr>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
        <p:nvSpPr>
          <p:cNvPr id="123907" name="Header Placeholder 3"/>
          <p:cNvSpPr>
            <a:spLocks noGrp="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123908" name="Date Placeholder 4"/>
          <p:cNvSpPr>
            <a:spLocks noGrp="1"/>
          </p:cNvSpPr>
          <p:nvPr>
            <p:ph type="dt" sz="quarter" idx="1"/>
          </p:nvPr>
        </p:nvSpPr>
        <p:spPr>
          <a:noFill/>
        </p:spPr>
        <p:txBody>
          <a:bodyPr/>
          <a:lstStyle/>
          <a:p>
            <a:fld id="{3504CCB3-9ED0-4CA0-B97A-42D856BBA877}"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123909" name="Footer Placeholder 5"/>
          <p:cNvSpPr>
            <a:spLocks noGrp="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123910" name="Slide Number Placeholder 6"/>
          <p:cNvSpPr>
            <a:spLocks noGrp="1"/>
          </p:cNvSpPr>
          <p:nvPr>
            <p:ph type="sldNum" sz="quarter" idx="5"/>
          </p:nvPr>
        </p:nvSpPr>
        <p:spPr>
          <a:noFill/>
        </p:spPr>
        <p:txBody>
          <a:bodyPr/>
          <a:lstStyle/>
          <a:p>
            <a:fld id="{6095BF6F-EBA8-4A81-BC45-5F2A040510AB}" type="slidenum">
              <a:rPr lang="en-US">
                <a:latin typeface="Times New Roman" pitchFamily="84" charset="0"/>
                <a:ea typeface="ＭＳ Ｐゴシック" pitchFamily="84" charset="-128"/>
                <a:cs typeface="ＭＳ Ｐゴシック" pitchFamily="84" charset="-128"/>
              </a:rPr>
              <a:pPr/>
              <a:t>46</a:t>
            </a:fld>
            <a:endParaRPr 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5953" name="Slide Image Placeholder 1"/>
          <p:cNvSpPr>
            <a:spLocks noGrp="1" noRot="1" noChangeAspect="1" noTextEdit="1"/>
          </p:cNvSpPr>
          <p:nvPr>
            <p:ph type="sldImg"/>
          </p:nvPr>
        </p:nvSpPr>
        <p:spPr>
          <a:ln/>
        </p:spPr>
      </p:sp>
      <p:sp>
        <p:nvSpPr>
          <p:cNvPr id="125954" name="Notes Placeholder 2"/>
          <p:cNvSpPr>
            <a:spLocks noGrp="1"/>
          </p:cNvSpPr>
          <p:nvPr>
            <p:ph type="body" idx="1"/>
          </p:nvPr>
        </p:nvSpPr>
        <p:spPr>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
        <p:nvSpPr>
          <p:cNvPr id="125955" name="Header Placeholder 3"/>
          <p:cNvSpPr>
            <a:spLocks noGrp="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125956" name="Date Placeholder 4"/>
          <p:cNvSpPr>
            <a:spLocks noGrp="1"/>
          </p:cNvSpPr>
          <p:nvPr>
            <p:ph type="dt" sz="quarter" idx="1"/>
          </p:nvPr>
        </p:nvSpPr>
        <p:spPr>
          <a:noFill/>
        </p:spPr>
        <p:txBody>
          <a:bodyPr/>
          <a:lstStyle/>
          <a:p>
            <a:fld id="{54562659-FD28-4358-A401-7FCFD21317C1}"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125957" name="Footer Placeholder 5"/>
          <p:cNvSpPr>
            <a:spLocks noGrp="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125958" name="Slide Number Placeholder 6"/>
          <p:cNvSpPr>
            <a:spLocks noGrp="1"/>
          </p:cNvSpPr>
          <p:nvPr>
            <p:ph type="sldNum" sz="quarter" idx="5"/>
          </p:nvPr>
        </p:nvSpPr>
        <p:spPr>
          <a:noFill/>
        </p:spPr>
        <p:txBody>
          <a:bodyPr/>
          <a:lstStyle/>
          <a:p>
            <a:fld id="{4F5C533A-C42D-4536-9A51-782B1DBDEE95}" type="slidenum">
              <a:rPr lang="en-US">
                <a:latin typeface="Times New Roman" pitchFamily="84" charset="0"/>
                <a:ea typeface="ＭＳ Ｐゴシック" pitchFamily="84" charset="-128"/>
                <a:cs typeface="ＭＳ Ｐゴシック" pitchFamily="84" charset="-128"/>
              </a:rPr>
              <a:pPr/>
              <a:t>47</a:t>
            </a:fld>
            <a:endParaRPr 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8001" name="Slide Image Placeholder 1"/>
          <p:cNvSpPr>
            <a:spLocks noGrp="1" noRot="1" noChangeAspect="1" noTextEdit="1"/>
          </p:cNvSpPr>
          <p:nvPr>
            <p:ph type="sldImg"/>
          </p:nvPr>
        </p:nvSpPr>
        <p:spPr>
          <a:ln/>
        </p:spPr>
      </p:sp>
      <p:sp>
        <p:nvSpPr>
          <p:cNvPr id="128002" name="Notes Placeholder 2"/>
          <p:cNvSpPr>
            <a:spLocks noGrp="1"/>
          </p:cNvSpPr>
          <p:nvPr>
            <p:ph type="body" idx="1"/>
          </p:nvPr>
        </p:nvSpPr>
        <p:spPr>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
        <p:nvSpPr>
          <p:cNvPr id="128003" name="Header Placeholder 3"/>
          <p:cNvSpPr>
            <a:spLocks noGrp="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128004" name="Date Placeholder 4"/>
          <p:cNvSpPr>
            <a:spLocks noGrp="1"/>
          </p:cNvSpPr>
          <p:nvPr>
            <p:ph type="dt" sz="quarter" idx="1"/>
          </p:nvPr>
        </p:nvSpPr>
        <p:spPr>
          <a:noFill/>
        </p:spPr>
        <p:txBody>
          <a:bodyPr/>
          <a:lstStyle/>
          <a:p>
            <a:fld id="{E487F622-E60B-40B7-8220-3B279DD30338}"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128005" name="Footer Placeholder 5"/>
          <p:cNvSpPr>
            <a:spLocks noGrp="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128006" name="Slide Number Placeholder 6"/>
          <p:cNvSpPr>
            <a:spLocks noGrp="1"/>
          </p:cNvSpPr>
          <p:nvPr>
            <p:ph type="sldNum" sz="quarter" idx="5"/>
          </p:nvPr>
        </p:nvSpPr>
        <p:spPr>
          <a:noFill/>
        </p:spPr>
        <p:txBody>
          <a:bodyPr/>
          <a:lstStyle/>
          <a:p>
            <a:fld id="{5EFA91D7-8B91-4F4C-89AE-B0DE7A45557A}" type="slidenum">
              <a:rPr lang="en-US">
                <a:latin typeface="Times New Roman" pitchFamily="84" charset="0"/>
                <a:ea typeface="ＭＳ Ｐゴシック" pitchFamily="84" charset="-128"/>
                <a:cs typeface="ＭＳ Ｐゴシック" pitchFamily="84" charset="-128"/>
              </a:rPr>
              <a:pPr/>
              <a:t>48</a:t>
            </a:fld>
            <a:endParaRPr 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0049" name="Slide Image Placeholder 1"/>
          <p:cNvSpPr>
            <a:spLocks noGrp="1" noRot="1" noChangeAspect="1" noTextEdit="1"/>
          </p:cNvSpPr>
          <p:nvPr>
            <p:ph type="sldImg"/>
          </p:nvPr>
        </p:nvSpPr>
        <p:spPr>
          <a:ln/>
        </p:spPr>
      </p:sp>
      <p:sp>
        <p:nvSpPr>
          <p:cNvPr id="130050" name="Notes Placeholder 2"/>
          <p:cNvSpPr>
            <a:spLocks noGrp="1"/>
          </p:cNvSpPr>
          <p:nvPr>
            <p:ph type="body" idx="1"/>
          </p:nvPr>
        </p:nvSpPr>
        <p:spPr>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
        <p:nvSpPr>
          <p:cNvPr id="130051" name="Header Placeholder 3"/>
          <p:cNvSpPr>
            <a:spLocks noGrp="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130052" name="Date Placeholder 4"/>
          <p:cNvSpPr>
            <a:spLocks noGrp="1"/>
          </p:cNvSpPr>
          <p:nvPr>
            <p:ph type="dt" sz="quarter" idx="1"/>
          </p:nvPr>
        </p:nvSpPr>
        <p:spPr>
          <a:noFill/>
        </p:spPr>
        <p:txBody>
          <a:bodyPr/>
          <a:lstStyle/>
          <a:p>
            <a:fld id="{0247B68A-49C3-4CB9-88D9-D89893CD2C64}"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130053" name="Footer Placeholder 5"/>
          <p:cNvSpPr>
            <a:spLocks noGrp="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130054" name="Slide Number Placeholder 6"/>
          <p:cNvSpPr>
            <a:spLocks noGrp="1"/>
          </p:cNvSpPr>
          <p:nvPr>
            <p:ph type="sldNum" sz="quarter" idx="5"/>
          </p:nvPr>
        </p:nvSpPr>
        <p:spPr>
          <a:noFill/>
        </p:spPr>
        <p:txBody>
          <a:bodyPr/>
          <a:lstStyle/>
          <a:p>
            <a:fld id="{CFAE019A-E61E-41BF-B461-A4D0AC84021E}" type="slidenum">
              <a:rPr lang="en-US">
                <a:latin typeface="Times New Roman" pitchFamily="84" charset="0"/>
                <a:ea typeface="ＭＳ Ｐゴシック" pitchFamily="84" charset="-128"/>
                <a:cs typeface="ＭＳ Ｐゴシック" pitchFamily="84" charset="-128"/>
              </a:rPr>
              <a:pPr/>
              <a:t>49</a:t>
            </a:fld>
            <a:endParaRPr 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2097" name="Slide Image Placeholder 1"/>
          <p:cNvSpPr>
            <a:spLocks noGrp="1" noRot="1" noChangeAspect="1" noTextEdit="1"/>
          </p:cNvSpPr>
          <p:nvPr>
            <p:ph type="sldImg"/>
          </p:nvPr>
        </p:nvSpPr>
        <p:spPr>
          <a:ln/>
        </p:spPr>
      </p:sp>
      <p:sp>
        <p:nvSpPr>
          <p:cNvPr id="132098" name="Notes Placeholder 2"/>
          <p:cNvSpPr>
            <a:spLocks noGrp="1"/>
          </p:cNvSpPr>
          <p:nvPr>
            <p:ph type="body" idx="1"/>
          </p:nvPr>
        </p:nvSpPr>
        <p:spPr>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
        <p:nvSpPr>
          <p:cNvPr id="132099" name="Header Placeholder 3"/>
          <p:cNvSpPr>
            <a:spLocks noGrp="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132100" name="Date Placeholder 4"/>
          <p:cNvSpPr>
            <a:spLocks noGrp="1"/>
          </p:cNvSpPr>
          <p:nvPr>
            <p:ph type="dt" sz="quarter" idx="1"/>
          </p:nvPr>
        </p:nvSpPr>
        <p:spPr>
          <a:noFill/>
        </p:spPr>
        <p:txBody>
          <a:bodyPr/>
          <a:lstStyle/>
          <a:p>
            <a:fld id="{1A22852C-6ACE-4EB4-86CF-8A2F45213288}"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132101" name="Footer Placeholder 5"/>
          <p:cNvSpPr>
            <a:spLocks noGrp="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132102" name="Slide Number Placeholder 6"/>
          <p:cNvSpPr>
            <a:spLocks noGrp="1"/>
          </p:cNvSpPr>
          <p:nvPr>
            <p:ph type="sldNum" sz="quarter" idx="5"/>
          </p:nvPr>
        </p:nvSpPr>
        <p:spPr>
          <a:noFill/>
        </p:spPr>
        <p:txBody>
          <a:bodyPr/>
          <a:lstStyle/>
          <a:p>
            <a:fld id="{5B49BA36-510E-4C5D-8932-B6B313D7D19E}" type="slidenum">
              <a:rPr lang="en-US">
                <a:latin typeface="Times New Roman" pitchFamily="84" charset="0"/>
                <a:ea typeface="ＭＳ Ｐゴシック" pitchFamily="84" charset="-128"/>
                <a:cs typeface="ＭＳ Ｐゴシック" pitchFamily="84" charset="-128"/>
              </a:rPr>
              <a:pPr/>
              <a:t>50</a:t>
            </a:fld>
            <a:endParaRPr 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1" name="Rectangle 2"/>
          <p:cNvSpPr>
            <a:spLocks noGrp="1" noChangeArrowheads="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40962" name="Rectangle 3"/>
          <p:cNvSpPr>
            <a:spLocks noGrp="1" noChangeArrowheads="1"/>
          </p:cNvSpPr>
          <p:nvPr>
            <p:ph type="dt" sz="quarter" idx="1"/>
          </p:nvPr>
        </p:nvSpPr>
        <p:spPr>
          <a:noFill/>
        </p:spPr>
        <p:txBody>
          <a:bodyPr/>
          <a:lstStyle/>
          <a:p>
            <a:fld id="{D6D3618D-711B-4A65-8660-7245F0023607}"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40963" name="Rectangle 6"/>
          <p:cNvSpPr>
            <a:spLocks noGrp="1" noChangeArrowheads="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40964" name="Rectangle 7"/>
          <p:cNvSpPr>
            <a:spLocks noGrp="1" noChangeArrowheads="1"/>
          </p:cNvSpPr>
          <p:nvPr>
            <p:ph type="sldNum" sz="quarter" idx="5"/>
          </p:nvPr>
        </p:nvSpPr>
        <p:spPr>
          <a:noFill/>
        </p:spPr>
        <p:txBody>
          <a:bodyPr/>
          <a:lstStyle/>
          <a:p>
            <a:fld id="{0CA70CEF-2255-462D-90D4-267D72C22AF1}" type="slidenum">
              <a:rPr lang="en-US">
                <a:latin typeface="Times New Roman" pitchFamily="84" charset="0"/>
                <a:ea typeface="ＭＳ Ｐゴシック" pitchFamily="84" charset="-128"/>
                <a:cs typeface="ＭＳ Ｐゴシック" pitchFamily="84" charset="-128"/>
              </a:rPr>
              <a:pPr/>
              <a:t>5</a:t>
            </a:fld>
            <a:endParaRPr lang="en-US">
              <a:latin typeface="Times New Roman" pitchFamily="84" charset="0"/>
              <a:ea typeface="ＭＳ Ｐゴシック" pitchFamily="84" charset="-128"/>
              <a:cs typeface="ＭＳ Ｐゴシック" pitchFamily="84" charset="-128"/>
            </a:endParaRPr>
          </a:p>
        </p:txBody>
      </p:sp>
      <p:sp>
        <p:nvSpPr>
          <p:cNvPr id="40965" name="Rectangle 2"/>
          <p:cNvSpPr>
            <a:spLocks noGrp="1" noRot="1" noChangeArrowheads="1" noTextEdit="1"/>
          </p:cNvSpPr>
          <p:nvPr>
            <p:ph type="sldImg"/>
          </p:nvPr>
        </p:nvSpPr>
        <p:spPr>
          <a:solidFill>
            <a:srgbClr val="FFFFFF"/>
          </a:solidFill>
          <a:ln/>
        </p:spPr>
      </p:sp>
      <p:sp>
        <p:nvSpPr>
          <p:cNvPr id="40966" name="Rectangle 3"/>
          <p:cNvSpPr>
            <a:spLocks noGrp="1" noChangeArrowheads="1"/>
          </p:cNvSpPr>
          <p:nvPr>
            <p:ph type="body" idx="1"/>
          </p:nvPr>
        </p:nvSpPr>
        <p:spPr>
          <a:solidFill>
            <a:srgbClr val="FFFFFF"/>
          </a:solidFill>
          <a:ln>
            <a:solidFill>
              <a:srgbClr val="000000"/>
            </a:solidFill>
          </a:ln>
        </p:spPr>
        <p:txBody>
          <a:bodyPr/>
          <a:lstStyle/>
          <a:p>
            <a:endParaRPr lang="en-US" smtClean="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4145" name="Slide Image Placeholder 1"/>
          <p:cNvSpPr>
            <a:spLocks noGrp="1" noRot="1" noChangeAspect="1" noTextEdit="1"/>
          </p:cNvSpPr>
          <p:nvPr>
            <p:ph type="sldImg"/>
          </p:nvPr>
        </p:nvSpPr>
        <p:spPr>
          <a:ln/>
        </p:spPr>
      </p:sp>
      <p:sp>
        <p:nvSpPr>
          <p:cNvPr id="134146" name="Notes Placeholder 2"/>
          <p:cNvSpPr>
            <a:spLocks noGrp="1"/>
          </p:cNvSpPr>
          <p:nvPr>
            <p:ph type="body" idx="1"/>
          </p:nvPr>
        </p:nvSpPr>
        <p:spPr>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
        <p:nvSpPr>
          <p:cNvPr id="134147" name="Header Placeholder 3"/>
          <p:cNvSpPr>
            <a:spLocks noGrp="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134148" name="Date Placeholder 4"/>
          <p:cNvSpPr>
            <a:spLocks noGrp="1"/>
          </p:cNvSpPr>
          <p:nvPr>
            <p:ph type="dt" sz="quarter" idx="1"/>
          </p:nvPr>
        </p:nvSpPr>
        <p:spPr>
          <a:noFill/>
        </p:spPr>
        <p:txBody>
          <a:bodyPr/>
          <a:lstStyle/>
          <a:p>
            <a:fld id="{A7D3081D-B3D3-4769-AE89-E2881039D604}"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134149" name="Footer Placeholder 5"/>
          <p:cNvSpPr>
            <a:spLocks noGrp="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134150" name="Slide Number Placeholder 6"/>
          <p:cNvSpPr>
            <a:spLocks noGrp="1"/>
          </p:cNvSpPr>
          <p:nvPr>
            <p:ph type="sldNum" sz="quarter" idx="5"/>
          </p:nvPr>
        </p:nvSpPr>
        <p:spPr>
          <a:noFill/>
        </p:spPr>
        <p:txBody>
          <a:bodyPr/>
          <a:lstStyle/>
          <a:p>
            <a:fld id="{4BE59845-38FC-4BE8-A9F2-398EDFED7941}" type="slidenum">
              <a:rPr lang="en-US">
                <a:latin typeface="Times New Roman" pitchFamily="84" charset="0"/>
                <a:ea typeface="ＭＳ Ｐゴシック" pitchFamily="84" charset="-128"/>
                <a:cs typeface="ＭＳ Ｐゴシック" pitchFamily="84" charset="-128"/>
              </a:rPr>
              <a:pPr/>
              <a:t>51</a:t>
            </a:fld>
            <a:endParaRPr 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6193" name="Slide Image Placeholder 1"/>
          <p:cNvSpPr>
            <a:spLocks noGrp="1" noRot="1" noChangeAspect="1" noTextEdit="1"/>
          </p:cNvSpPr>
          <p:nvPr>
            <p:ph type="sldImg"/>
          </p:nvPr>
        </p:nvSpPr>
        <p:spPr>
          <a:ln/>
        </p:spPr>
      </p:sp>
      <p:sp>
        <p:nvSpPr>
          <p:cNvPr id="136194" name="Notes Placeholder 2"/>
          <p:cNvSpPr>
            <a:spLocks noGrp="1"/>
          </p:cNvSpPr>
          <p:nvPr>
            <p:ph type="body" idx="1"/>
          </p:nvPr>
        </p:nvSpPr>
        <p:spPr>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
        <p:nvSpPr>
          <p:cNvPr id="136195" name="Header Placeholder 3"/>
          <p:cNvSpPr>
            <a:spLocks noGrp="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136196" name="Date Placeholder 4"/>
          <p:cNvSpPr>
            <a:spLocks noGrp="1"/>
          </p:cNvSpPr>
          <p:nvPr>
            <p:ph type="dt" sz="quarter" idx="1"/>
          </p:nvPr>
        </p:nvSpPr>
        <p:spPr>
          <a:noFill/>
        </p:spPr>
        <p:txBody>
          <a:bodyPr/>
          <a:lstStyle/>
          <a:p>
            <a:fld id="{29ACA586-2F63-425C-8661-5820CC87DB12}"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136197" name="Footer Placeholder 5"/>
          <p:cNvSpPr>
            <a:spLocks noGrp="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136198" name="Slide Number Placeholder 6"/>
          <p:cNvSpPr>
            <a:spLocks noGrp="1"/>
          </p:cNvSpPr>
          <p:nvPr>
            <p:ph type="sldNum" sz="quarter" idx="5"/>
          </p:nvPr>
        </p:nvSpPr>
        <p:spPr>
          <a:noFill/>
        </p:spPr>
        <p:txBody>
          <a:bodyPr/>
          <a:lstStyle/>
          <a:p>
            <a:fld id="{5E6E08FF-81EE-4C54-99F9-8FAF4912A1CD}" type="slidenum">
              <a:rPr lang="en-US">
                <a:latin typeface="Times New Roman" pitchFamily="84" charset="0"/>
                <a:ea typeface="ＭＳ Ｐゴシック" pitchFamily="84" charset="-128"/>
                <a:cs typeface="ＭＳ Ｐゴシック" pitchFamily="84" charset="-128"/>
              </a:rPr>
              <a:pPr/>
              <a:t>52</a:t>
            </a:fld>
            <a:endParaRPr 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9265" name="Slide Image Placeholder 1"/>
          <p:cNvSpPr>
            <a:spLocks noGrp="1" noRot="1" noChangeAspect="1" noTextEdit="1"/>
          </p:cNvSpPr>
          <p:nvPr>
            <p:ph type="sldImg"/>
          </p:nvPr>
        </p:nvSpPr>
        <p:spPr>
          <a:ln/>
        </p:spPr>
      </p:sp>
      <p:sp>
        <p:nvSpPr>
          <p:cNvPr id="139266" name="Notes Placeholder 2"/>
          <p:cNvSpPr>
            <a:spLocks noGrp="1"/>
          </p:cNvSpPr>
          <p:nvPr>
            <p:ph type="body" idx="1"/>
          </p:nvPr>
        </p:nvSpPr>
        <p:spPr>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
        <p:nvSpPr>
          <p:cNvPr id="139267" name="Header Placeholder 3"/>
          <p:cNvSpPr>
            <a:spLocks noGrp="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139268" name="Date Placeholder 4"/>
          <p:cNvSpPr>
            <a:spLocks noGrp="1"/>
          </p:cNvSpPr>
          <p:nvPr>
            <p:ph type="dt" sz="quarter" idx="1"/>
          </p:nvPr>
        </p:nvSpPr>
        <p:spPr>
          <a:noFill/>
        </p:spPr>
        <p:txBody>
          <a:bodyPr/>
          <a:lstStyle/>
          <a:p>
            <a:fld id="{A38C1318-D733-4F07-8C06-D659F4047855}"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139269" name="Footer Placeholder 5"/>
          <p:cNvSpPr>
            <a:spLocks noGrp="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139270" name="Slide Number Placeholder 6"/>
          <p:cNvSpPr>
            <a:spLocks noGrp="1"/>
          </p:cNvSpPr>
          <p:nvPr>
            <p:ph type="sldNum" sz="quarter" idx="5"/>
          </p:nvPr>
        </p:nvSpPr>
        <p:spPr>
          <a:noFill/>
        </p:spPr>
        <p:txBody>
          <a:bodyPr/>
          <a:lstStyle/>
          <a:p>
            <a:fld id="{29D2BD6A-34F2-44D6-9515-11115608DF4F}" type="slidenum">
              <a:rPr lang="en-US">
                <a:latin typeface="Times New Roman" pitchFamily="84" charset="0"/>
                <a:ea typeface="ＭＳ Ｐゴシック" pitchFamily="84" charset="-128"/>
                <a:cs typeface="ＭＳ Ｐゴシック" pitchFamily="84" charset="-128"/>
              </a:rPr>
              <a:pPr/>
              <a:t>54</a:t>
            </a:fld>
            <a:endParaRPr 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1313" name="Slide Image Placeholder 1"/>
          <p:cNvSpPr>
            <a:spLocks noGrp="1" noRot="1" noChangeAspect="1" noTextEdit="1"/>
          </p:cNvSpPr>
          <p:nvPr>
            <p:ph type="sldImg"/>
          </p:nvPr>
        </p:nvSpPr>
        <p:spPr>
          <a:ln/>
        </p:spPr>
      </p:sp>
      <p:sp>
        <p:nvSpPr>
          <p:cNvPr id="141314" name="Notes Placeholder 2"/>
          <p:cNvSpPr>
            <a:spLocks noGrp="1"/>
          </p:cNvSpPr>
          <p:nvPr>
            <p:ph type="body" idx="1"/>
          </p:nvPr>
        </p:nvSpPr>
        <p:spPr>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
        <p:nvSpPr>
          <p:cNvPr id="141315" name="Header Placeholder 3"/>
          <p:cNvSpPr>
            <a:spLocks noGrp="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141316" name="Date Placeholder 4"/>
          <p:cNvSpPr>
            <a:spLocks noGrp="1"/>
          </p:cNvSpPr>
          <p:nvPr>
            <p:ph type="dt" sz="quarter" idx="1"/>
          </p:nvPr>
        </p:nvSpPr>
        <p:spPr>
          <a:noFill/>
        </p:spPr>
        <p:txBody>
          <a:bodyPr/>
          <a:lstStyle/>
          <a:p>
            <a:fld id="{15791288-89DD-4BBE-BCC0-C27B6BAE438A}"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141317" name="Footer Placeholder 5"/>
          <p:cNvSpPr>
            <a:spLocks noGrp="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141318" name="Slide Number Placeholder 6"/>
          <p:cNvSpPr>
            <a:spLocks noGrp="1"/>
          </p:cNvSpPr>
          <p:nvPr>
            <p:ph type="sldNum" sz="quarter" idx="5"/>
          </p:nvPr>
        </p:nvSpPr>
        <p:spPr>
          <a:noFill/>
        </p:spPr>
        <p:txBody>
          <a:bodyPr/>
          <a:lstStyle/>
          <a:p>
            <a:fld id="{A23CCF51-AFC2-403F-8357-6AFE218A55D4}" type="slidenum">
              <a:rPr lang="en-US">
                <a:latin typeface="Times New Roman" pitchFamily="84" charset="0"/>
                <a:ea typeface="ＭＳ Ｐゴシック" pitchFamily="84" charset="-128"/>
                <a:cs typeface="ＭＳ Ｐゴシック" pitchFamily="84" charset="-128"/>
              </a:rPr>
              <a:pPr/>
              <a:t>55</a:t>
            </a:fld>
            <a:endParaRPr 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61" name="Slide Image Placeholder 1"/>
          <p:cNvSpPr>
            <a:spLocks noGrp="1" noRot="1" noChangeAspect="1" noTextEdit="1"/>
          </p:cNvSpPr>
          <p:nvPr>
            <p:ph type="sldImg"/>
          </p:nvPr>
        </p:nvSpPr>
        <p:spPr>
          <a:ln/>
        </p:spPr>
      </p:sp>
      <p:sp>
        <p:nvSpPr>
          <p:cNvPr id="143362" name="Notes Placeholder 2"/>
          <p:cNvSpPr>
            <a:spLocks noGrp="1"/>
          </p:cNvSpPr>
          <p:nvPr>
            <p:ph type="body" idx="1"/>
          </p:nvPr>
        </p:nvSpPr>
        <p:spPr>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
        <p:nvSpPr>
          <p:cNvPr id="143363" name="Header Placeholder 3"/>
          <p:cNvSpPr>
            <a:spLocks noGrp="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143364" name="Date Placeholder 4"/>
          <p:cNvSpPr>
            <a:spLocks noGrp="1"/>
          </p:cNvSpPr>
          <p:nvPr>
            <p:ph type="dt" sz="quarter" idx="1"/>
          </p:nvPr>
        </p:nvSpPr>
        <p:spPr>
          <a:noFill/>
        </p:spPr>
        <p:txBody>
          <a:bodyPr/>
          <a:lstStyle/>
          <a:p>
            <a:fld id="{1C675C5E-B47A-4DF2-AFA7-3DA0DD5E4CBF}"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143365" name="Footer Placeholder 5"/>
          <p:cNvSpPr>
            <a:spLocks noGrp="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143366" name="Slide Number Placeholder 6"/>
          <p:cNvSpPr>
            <a:spLocks noGrp="1"/>
          </p:cNvSpPr>
          <p:nvPr>
            <p:ph type="sldNum" sz="quarter" idx="5"/>
          </p:nvPr>
        </p:nvSpPr>
        <p:spPr>
          <a:noFill/>
        </p:spPr>
        <p:txBody>
          <a:bodyPr/>
          <a:lstStyle/>
          <a:p>
            <a:fld id="{92D9DE44-C733-42FB-B902-4BB9B80B032A}" type="slidenum">
              <a:rPr lang="en-US">
                <a:latin typeface="Times New Roman" pitchFamily="84" charset="0"/>
                <a:ea typeface="ＭＳ Ｐゴシック" pitchFamily="84" charset="-128"/>
                <a:cs typeface="ＭＳ Ｐゴシック" pitchFamily="84" charset="-128"/>
              </a:rPr>
              <a:pPr/>
              <a:t>56</a:t>
            </a:fld>
            <a:endParaRPr 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5409" name="Slide Image Placeholder 1"/>
          <p:cNvSpPr>
            <a:spLocks noGrp="1" noRot="1" noChangeAspect="1" noTextEdit="1"/>
          </p:cNvSpPr>
          <p:nvPr>
            <p:ph type="sldImg"/>
          </p:nvPr>
        </p:nvSpPr>
        <p:spPr>
          <a:ln/>
        </p:spPr>
      </p:sp>
      <p:sp>
        <p:nvSpPr>
          <p:cNvPr id="145410" name="Notes Placeholder 2"/>
          <p:cNvSpPr>
            <a:spLocks noGrp="1"/>
          </p:cNvSpPr>
          <p:nvPr>
            <p:ph type="body" idx="1"/>
          </p:nvPr>
        </p:nvSpPr>
        <p:spPr>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
        <p:nvSpPr>
          <p:cNvPr id="145411" name="Header Placeholder 3"/>
          <p:cNvSpPr>
            <a:spLocks noGrp="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145412" name="Date Placeholder 4"/>
          <p:cNvSpPr>
            <a:spLocks noGrp="1"/>
          </p:cNvSpPr>
          <p:nvPr>
            <p:ph type="dt" sz="quarter" idx="1"/>
          </p:nvPr>
        </p:nvSpPr>
        <p:spPr>
          <a:noFill/>
        </p:spPr>
        <p:txBody>
          <a:bodyPr/>
          <a:lstStyle/>
          <a:p>
            <a:fld id="{9D8FCA7E-B8BD-4FD1-AABD-E077ACE5AD41}"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145413" name="Footer Placeholder 5"/>
          <p:cNvSpPr>
            <a:spLocks noGrp="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145414" name="Slide Number Placeholder 6"/>
          <p:cNvSpPr>
            <a:spLocks noGrp="1"/>
          </p:cNvSpPr>
          <p:nvPr>
            <p:ph type="sldNum" sz="quarter" idx="5"/>
          </p:nvPr>
        </p:nvSpPr>
        <p:spPr>
          <a:noFill/>
        </p:spPr>
        <p:txBody>
          <a:bodyPr/>
          <a:lstStyle/>
          <a:p>
            <a:fld id="{98D13FD0-0E3F-4696-96BC-699D2FAC8C6D}" type="slidenum">
              <a:rPr lang="en-US">
                <a:latin typeface="Times New Roman" pitchFamily="84" charset="0"/>
                <a:ea typeface="ＭＳ Ｐゴシック" pitchFamily="84" charset="-128"/>
                <a:cs typeface="ＭＳ Ｐゴシック" pitchFamily="84" charset="-128"/>
              </a:rPr>
              <a:pPr/>
              <a:t>57</a:t>
            </a:fld>
            <a:endParaRPr 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7457" name="Slide Image Placeholder 1"/>
          <p:cNvSpPr>
            <a:spLocks noGrp="1" noRot="1" noChangeAspect="1" noTextEdit="1"/>
          </p:cNvSpPr>
          <p:nvPr>
            <p:ph type="sldImg"/>
          </p:nvPr>
        </p:nvSpPr>
        <p:spPr>
          <a:ln/>
        </p:spPr>
      </p:sp>
      <p:sp>
        <p:nvSpPr>
          <p:cNvPr id="147458" name="Notes Placeholder 2"/>
          <p:cNvSpPr>
            <a:spLocks noGrp="1"/>
          </p:cNvSpPr>
          <p:nvPr>
            <p:ph type="body" idx="1"/>
          </p:nvPr>
        </p:nvSpPr>
        <p:spPr>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
        <p:nvSpPr>
          <p:cNvPr id="147459" name="Header Placeholder 3"/>
          <p:cNvSpPr>
            <a:spLocks noGrp="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147460" name="Date Placeholder 4"/>
          <p:cNvSpPr>
            <a:spLocks noGrp="1"/>
          </p:cNvSpPr>
          <p:nvPr>
            <p:ph type="dt" sz="quarter" idx="1"/>
          </p:nvPr>
        </p:nvSpPr>
        <p:spPr>
          <a:noFill/>
        </p:spPr>
        <p:txBody>
          <a:bodyPr/>
          <a:lstStyle/>
          <a:p>
            <a:fld id="{03905420-E730-483C-99CC-0CD4227F81C9}"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147461" name="Footer Placeholder 5"/>
          <p:cNvSpPr>
            <a:spLocks noGrp="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147462" name="Slide Number Placeholder 6"/>
          <p:cNvSpPr>
            <a:spLocks noGrp="1"/>
          </p:cNvSpPr>
          <p:nvPr>
            <p:ph type="sldNum" sz="quarter" idx="5"/>
          </p:nvPr>
        </p:nvSpPr>
        <p:spPr>
          <a:noFill/>
        </p:spPr>
        <p:txBody>
          <a:bodyPr/>
          <a:lstStyle/>
          <a:p>
            <a:fld id="{26032522-A744-4308-A71C-DD3C285175EE}" type="slidenum">
              <a:rPr lang="en-US">
                <a:latin typeface="Times New Roman" pitchFamily="84" charset="0"/>
                <a:ea typeface="ＭＳ Ｐゴシック" pitchFamily="84" charset="-128"/>
                <a:cs typeface="ＭＳ Ｐゴシック" pitchFamily="84" charset="-128"/>
              </a:rPr>
              <a:pPr/>
              <a:t>58</a:t>
            </a:fld>
            <a:endParaRPr 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9505" name="Slide Image Placeholder 1"/>
          <p:cNvSpPr>
            <a:spLocks noGrp="1" noRot="1" noChangeAspect="1" noTextEdit="1"/>
          </p:cNvSpPr>
          <p:nvPr>
            <p:ph type="sldImg"/>
          </p:nvPr>
        </p:nvSpPr>
        <p:spPr>
          <a:ln/>
        </p:spPr>
      </p:sp>
      <p:sp>
        <p:nvSpPr>
          <p:cNvPr id="149506" name="Notes Placeholder 2"/>
          <p:cNvSpPr>
            <a:spLocks noGrp="1"/>
          </p:cNvSpPr>
          <p:nvPr>
            <p:ph type="body" idx="1"/>
          </p:nvPr>
        </p:nvSpPr>
        <p:spPr>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
        <p:nvSpPr>
          <p:cNvPr id="149507" name="Header Placeholder 3"/>
          <p:cNvSpPr>
            <a:spLocks noGrp="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149508" name="Date Placeholder 4"/>
          <p:cNvSpPr>
            <a:spLocks noGrp="1"/>
          </p:cNvSpPr>
          <p:nvPr>
            <p:ph type="dt" sz="quarter" idx="1"/>
          </p:nvPr>
        </p:nvSpPr>
        <p:spPr>
          <a:noFill/>
        </p:spPr>
        <p:txBody>
          <a:bodyPr/>
          <a:lstStyle/>
          <a:p>
            <a:fld id="{F66ABB52-2E23-4D76-816F-F1BCAF72CC7C}"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149509" name="Footer Placeholder 5"/>
          <p:cNvSpPr>
            <a:spLocks noGrp="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149510" name="Slide Number Placeholder 6"/>
          <p:cNvSpPr>
            <a:spLocks noGrp="1"/>
          </p:cNvSpPr>
          <p:nvPr>
            <p:ph type="sldNum" sz="quarter" idx="5"/>
          </p:nvPr>
        </p:nvSpPr>
        <p:spPr>
          <a:noFill/>
        </p:spPr>
        <p:txBody>
          <a:bodyPr/>
          <a:lstStyle/>
          <a:p>
            <a:fld id="{FFE98E27-F948-4115-A5E6-C4F1C7D943F2}" type="slidenum">
              <a:rPr lang="en-US">
                <a:latin typeface="Times New Roman" pitchFamily="84" charset="0"/>
                <a:ea typeface="ＭＳ Ｐゴシック" pitchFamily="84" charset="-128"/>
                <a:cs typeface="ＭＳ Ｐゴシック" pitchFamily="84" charset="-128"/>
              </a:rPr>
              <a:pPr/>
              <a:t>59</a:t>
            </a:fld>
            <a:endParaRPr 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1553" name="Slide Image Placeholder 1"/>
          <p:cNvSpPr>
            <a:spLocks noGrp="1" noRot="1" noChangeAspect="1" noTextEdit="1"/>
          </p:cNvSpPr>
          <p:nvPr>
            <p:ph type="sldImg"/>
          </p:nvPr>
        </p:nvSpPr>
        <p:spPr>
          <a:ln/>
        </p:spPr>
      </p:sp>
      <p:sp>
        <p:nvSpPr>
          <p:cNvPr id="151554" name="Notes Placeholder 2"/>
          <p:cNvSpPr>
            <a:spLocks noGrp="1"/>
          </p:cNvSpPr>
          <p:nvPr>
            <p:ph type="body" idx="1"/>
          </p:nvPr>
        </p:nvSpPr>
        <p:spPr>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
        <p:nvSpPr>
          <p:cNvPr id="151555" name="Header Placeholder 3"/>
          <p:cNvSpPr>
            <a:spLocks noGrp="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151556" name="Date Placeholder 4"/>
          <p:cNvSpPr>
            <a:spLocks noGrp="1"/>
          </p:cNvSpPr>
          <p:nvPr>
            <p:ph type="dt" sz="quarter" idx="1"/>
          </p:nvPr>
        </p:nvSpPr>
        <p:spPr>
          <a:noFill/>
        </p:spPr>
        <p:txBody>
          <a:bodyPr/>
          <a:lstStyle/>
          <a:p>
            <a:fld id="{B377DD1D-13FC-4BDA-B2DA-B9F576278B57}"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151557" name="Footer Placeholder 5"/>
          <p:cNvSpPr>
            <a:spLocks noGrp="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151558" name="Slide Number Placeholder 6"/>
          <p:cNvSpPr>
            <a:spLocks noGrp="1"/>
          </p:cNvSpPr>
          <p:nvPr>
            <p:ph type="sldNum" sz="quarter" idx="5"/>
          </p:nvPr>
        </p:nvSpPr>
        <p:spPr>
          <a:noFill/>
        </p:spPr>
        <p:txBody>
          <a:bodyPr/>
          <a:lstStyle/>
          <a:p>
            <a:fld id="{D2590B19-7879-4847-BB1C-7A145BE9E93A}" type="slidenum">
              <a:rPr lang="en-US">
                <a:latin typeface="Times New Roman" pitchFamily="84" charset="0"/>
                <a:ea typeface="ＭＳ Ｐゴシック" pitchFamily="84" charset="-128"/>
                <a:cs typeface="ＭＳ Ｐゴシック" pitchFamily="84" charset="-128"/>
              </a:rPr>
              <a:pPr/>
              <a:t>60</a:t>
            </a:fld>
            <a:endParaRPr 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01" name="Slide Image Placeholder 1"/>
          <p:cNvSpPr>
            <a:spLocks noGrp="1" noRot="1" noChangeAspect="1" noTextEdit="1"/>
          </p:cNvSpPr>
          <p:nvPr>
            <p:ph type="sldImg"/>
          </p:nvPr>
        </p:nvSpPr>
        <p:spPr>
          <a:ln/>
        </p:spPr>
      </p:sp>
      <p:sp>
        <p:nvSpPr>
          <p:cNvPr id="153602" name="Notes Placeholder 2"/>
          <p:cNvSpPr>
            <a:spLocks noGrp="1"/>
          </p:cNvSpPr>
          <p:nvPr>
            <p:ph type="body" idx="1"/>
          </p:nvPr>
        </p:nvSpPr>
        <p:spPr>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
        <p:nvSpPr>
          <p:cNvPr id="153603" name="Header Placeholder 3"/>
          <p:cNvSpPr>
            <a:spLocks noGrp="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153604" name="Date Placeholder 4"/>
          <p:cNvSpPr>
            <a:spLocks noGrp="1"/>
          </p:cNvSpPr>
          <p:nvPr>
            <p:ph type="dt" sz="quarter" idx="1"/>
          </p:nvPr>
        </p:nvSpPr>
        <p:spPr>
          <a:noFill/>
        </p:spPr>
        <p:txBody>
          <a:bodyPr/>
          <a:lstStyle/>
          <a:p>
            <a:fld id="{18BC6CF8-D997-4ED8-A21C-D33477D971C4}"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153605" name="Footer Placeholder 5"/>
          <p:cNvSpPr>
            <a:spLocks noGrp="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153606" name="Slide Number Placeholder 6"/>
          <p:cNvSpPr>
            <a:spLocks noGrp="1"/>
          </p:cNvSpPr>
          <p:nvPr>
            <p:ph type="sldNum" sz="quarter" idx="5"/>
          </p:nvPr>
        </p:nvSpPr>
        <p:spPr>
          <a:noFill/>
        </p:spPr>
        <p:txBody>
          <a:bodyPr/>
          <a:lstStyle/>
          <a:p>
            <a:fld id="{F08DCDCC-E389-4EF5-90DD-D881B6F6161E}" type="slidenum">
              <a:rPr lang="en-US">
                <a:latin typeface="Times New Roman" pitchFamily="84" charset="0"/>
                <a:ea typeface="ＭＳ Ｐゴシック" pitchFamily="84" charset="-128"/>
                <a:cs typeface="ＭＳ Ｐゴシック" pitchFamily="84" charset="-128"/>
              </a:rPr>
              <a:pPr/>
              <a:t>61</a:t>
            </a:fld>
            <a:endParaRPr 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09" name="Rectangle 2"/>
          <p:cNvSpPr>
            <a:spLocks noGrp="1" noChangeArrowheads="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43010" name="Rectangle 3"/>
          <p:cNvSpPr>
            <a:spLocks noGrp="1" noChangeArrowheads="1"/>
          </p:cNvSpPr>
          <p:nvPr>
            <p:ph type="dt" sz="quarter" idx="1"/>
          </p:nvPr>
        </p:nvSpPr>
        <p:spPr>
          <a:noFill/>
        </p:spPr>
        <p:txBody>
          <a:bodyPr/>
          <a:lstStyle/>
          <a:p>
            <a:fld id="{2CEF1261-9FD9-47CB-A8EA-B0603C7E1660}"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43011" name="Rectangle 6"/>
          <p:cNvSpPr>
            <a:spLocks noGrp="1" noChangeArrowheads="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43012" name="Rectangle 7"/>
          <p:cNvSpPr>
            <a:spLocks noGrp="1" noChangeArrowheads="1"/>
          </p:cNvSpPr>
          <p:nvPr>
            <p:ph type="sldNum" sz="quarter" idx="5"/>
          </p:nvPr>
        </p:nvSpPr>
        <p:spPr>
          <a:noFill/>
        </p:spPr>
        <p:txBody>
          <a:bodyPr/>
          <a:lstStyle/>
          <a:p>
            <a:fld id="{F50678D3-053C-459F-BCE8-3BB14573A2BC}" type="slidenum">
              <a:rPr lang="en-US">
                <a:latin typeface="Times New Roman" pitchFamily="84" charset="0"/>
                <a:ea typeface="ＭＳ Ｐゴシック" pitchFamily="84" charset="-128"/>
                <a:cs typeface="ＭＳ Ｐゴシック" pitchFamily="84" charset="-128"/>
              </a:rPr>
              <a:pPr/>
              <a:t>6</a:t>
            </a:fld>
            <a:endParaRPr lang="en-US">
              <a:latin typeface="Times New Roman" pitchFamily="84" charset="0"/>
              <a:ea typeface="ＭＳ Ｐゴシック" pitchFamily="84" charset="-128"/>
              <a:cs typeface="ＭＳ Ｐゴシック" pitchFamily="84" charset="-128"/>
            </a:endParaRPr>
          </a:p>
        </p:txBody>
      </p:sp>
      <p:sp>
        <p:nvSpPr>
          <p:cNvPr id="43013" name="Rectangle 2"/>
          <p:cNvSpPr>
            <a:spLocks noGrp="1" noRot="1" noChangeArrowheads="1" noTextEdit="1"/>
          </p:cNvSpPr>
          <p:nvPr>
            <p:ph type="sldImg"/>
          </p:nvPr>
        </p:nvSpPr>
        <p:spPr>
          <a:solidFill>
            <a:srgbClr val="FFFFFF"/>
          </a:solidFill>
          <a:ln/>
        </p:spPr>
      </p:sp>
      <p:sp>
        <p:nvSpPr>
          <p:cNvPr id="43014" name="Rectangle 3"/>
          <p:cNvSpPr>
            <a:spLocks noGrp="1" noChangeArrowheads="1"/>
          </p:cNvSpPr>
          <p:nvPr>
            <p:ph type="body" idx="1"/>
          </p:nvPr>
        </p:nvSpPr>
        <p:spPr>
          <a:solidFill>
            <a:srgbClr val="FFFFFF"/>
          </a:solidFill>
          <a:ln>
            <a:solidFill>
              <a:srgbClr val="000000"/>
            </a:solidFill>
          </a:ln>
        </p:spPr>
        <p:txBody>
          <a:bodyPr/>
          <a:lstStyle/>
          <a:p>
            <a:endParaRPr lang="en-US" smtClean="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5649" name="Slide Image Placeholder 1"/>
          <p:cNvSpPr>
            <a:spLocks noGrp="1" noRot="1" noChangeAspect="1" noTextEdit="1"/>
          </p:cNvSpPr>
          <p:nvPr>
            <p:ph type="sldImg"/>
          </p:nvPr>
        </p:nvSpPr>
        <p:spPr>
          <a:ln/>
        </p:spPr>
      </p:sp>
      <p:sp>
        <p:nvSpPr>
          <p:cNvPr id="155650" name="Notes Placeholder 2"/>
          <p:cNvSpPr>
            <a:spLocks noGrp="1"/>
          </p:cNvSpPr>
          <p:nvPr>
            <p:ph type="body" idx="1"/>
          </p:nvPr>
        </p:nvSpPr>
        <p:spPr>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
        <p:nvSpPr>
          <p:cNvPr id="155651" name="Header Placeholder 3"/>
          <p:cNvSpPr>
            <a:spLocks noGrp="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155652" name="Date Placeholder 4"/>
          <p:cNvSpPr>
            <a:spLocks noGrp="1"/>
          </p:cNvSpPr>
          <p:nvPr>
            <p:ph type="dt" sz="quarter" idx="1"/>
          </p:nvPr>
        </p:nvSpPr>
        <p:spPr>
          <a:noFill/>
        </p:spPr>
        <p:txBody>
          <a:bodyPr/>
          <a:lstStyle/>
          <a:p>
            <a:fld id="{395B23EB-326E-4723-86FB-BFE96F7DD430}"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155653" name="Footer Placeholder 5"/>
          <p:cNvSpPr>
            <a:spLocks noGrp="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155654" name="Slide Number Placeholder 6"/>
          <p:cNvSpPr>
            <a:spLocks noGrp="1"/>
          </p:cNvSpPr>
          <p:nvPr>
            <p:ph type="sldNum" sz="quarter" idx="5"/>
          </p:nvPr>
        </p:nvSpPr>
        <p:spPr>
          <a:noFill/>
        </p:spPr>
        <p:txBody>
          <a:bodyPr/>
          <a:lstStyle/>
          <a:p>
            <a:fld id="{4F1862D1-8C31-4F29-BE5F-A232965B18B7}" type="slidenum">
              <a:rPr lang="en-US">
                <a:latin typeface="Times New Roman" pitchFamily="84" charset="0"/>
                <a:ea typeface="ＭＳ Ｐゴシック" pitchFamily="84" charset="-128"/>
                <a:cs typeface="ＭＳ Ｐゴシック" pitchFamily="84" charset="-128"/>
              </a:rPr>
              <a:pPr/>
              <a:t>62</a:t>
            </a:fld>
            <a:endParaRPr 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7697" name="Slide Image Placeholder 1"/>
          <p:cNvSpPr>
            <a:spLocks noGrp="1" noRot="1" noChangeAspect="1" noTextEdit="1"/>
          </p:cNvSpPr>
          <p:nvPr>
            <p:ph type="sldImg"/>
          </p:nvPr>
        </p:nvSpPr>
        <p:spPr>
          <a:ln/>
        </p:spPr>
      </p:sp>
      <p:sp>
        <p:nvSpPr>
          <p:cNvPr id="157698" name="Notes Placeholder 2"/>
          <p:cNvSpPr>
            <a:spLocks noGrp="1"/>
          </p:cNvSpPr>
          <p:nvPr>
            <p:ph type="body" idx="1"/>
          </p:nvPr>
        </p:nvSpPr>
        <p:spPr>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
        <p:nvSpPr>
          <p:cNvPr id="157699" name="Header Placeholder 3"/>
          <p:cNvSpPr>
            <a:spLocks noGrp="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157700" name="Date Placeholder 4"/>
          <p:cNvSpPr>
            <a:spLocks noGrp="1"/>
          </p:cNvSpPr>
          <p:nvPr>
            <p:ph type="dt" sz="quarter" idx="1"/>
          </p:nvPr>
        </p:nvSpPr>
        <p:spPr>
          <a:noFill/>
        </p:spPr>
        <p:txBody>
          <a:bodyPr/>
          <a:lstStyle/>
          <a:p>
            <a:fld id="{04A1BEC7-1AB0-4534-9BFE-6C6D59D1D6A2}"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157701" name="Footer Placeholder 5"/>
          <p:cNvSpPr>
            <a:spLocks noGrp="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157702" name="Slide Number Placeholder 6"/>
          <p:cNvSpPr>
            <a:spLocks noGrp="1"/>
          </p:cNvSpPr>
          <p:nvPr>
            <p:ph type="sldNum" sz="quarter" idx="5"/>
          </p:nvPr>
        </p:nvSpPr>
        <p:spPr>
          <a:noFill/>
        </p:spPr>
        <p:txBody>
          <a:bodyPr/>
          <a:lstStyle/>
          <a:p>
            <a:fld id="{467E633F-2A2E-412C-9E5F-EB3055902B92}" type="slidenum">
              <a:rPr lang="en-US">
                <a:latin typeface="Times New Roman" pitchFamily="84" charset="0"/>
                <a:ea typeface="ＭＳ Ｐゴシック" pitchFamily="84" charset="-128"/>
                <a:cs typeface="ＭＳ Ｐゴシック" pitchFamily="84" charset="-128"/>
              </a:rPr>
              <a:pPr/>
              <a:t>63</a:t>
            </a:fld>
            <a:endParaRPr 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9745" name="Rectangle 2"/>
          <p:cNvSpPr>
            <a:spLocks noGrp="1" noChangeArrowheads="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159746" name="Rectangle 3"/>
          <p:cNvSpPr>
            <a:spLocks noGrp="1" noChangeArrowheads="1"/>
          </p:cNvSpPr>
          <p:nvPr>
            <p:ph type="dt" sz="quarter" idx="1"/>
          </p:nvPr>
        </p:nvSpPr>
        <p:spPr>
          <a:noFill/>
        </p:spPr>
        <p:txBody>
          <a:bodyPr/>
          <a:lstStyle/>
          <a:p>
            <a:fld id="{A4B56E1E-6307-4A21-A1C1-151C9DF26820}"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159747" name="Rectangle 6"/>
          <p:cNvSpPr>
            <a:spLocks noGrp="1" noChangeArrowheads="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159748" name="Rectangle 7"/>
          <p:cNvSpPr>
            <a:spLocks noGrp="1" noChangeArrowheads="1"/>
          </p:cNvSpPr>
          <p:nvPr>
            <p:ph type="sldNum" sz="quarter" idx="5"/>
          </p:nvPr>
        </p:nvSpPr>
        <p:spPr>
          <a:noFill/>
        </p:spPr>
        <p:txBody>
          <a:bodyPr/>
          <a:lstStyle/>
          <a:p>
            <a:fld id="{94C42A9D-4F63-4642-9AB5-5243849FDFA7}" type="slidenum">
              <a:rPr lang="en-US">
                <a:latin typeface="Times New Roman" pitchFamily="84" charset="0"/>
                <a:ea typeface="ＭＳ Ｐゴシック" pitchFamily="84" charset="-128"/>
                <a:cs typeface="ＭＳ Ｐゴシック" pitchFamily="84" charset="-128"/>
              </a:rPr>
              <a:pPr/>
              <a:t>64</a:t>
            </a:fld>
            <a:endParaRPr lang="en-US">
              <a:latin typeface="Times New Roman" pitchFamily="84" charset="0"/>
              <a:ea typeface="ＭＳ Ｐゴシック" pitchFamily="84" charset="-128"/>
              <a:cs typeface="ＭＳ Ｐゴシック" pitchFamily="84" charset="-128"/>
            </a:endParaRPr>
          </a:p>
        </p:txBody>
      </p:sp>
      <p:sp>
        <p:nvSpPr>
          <p:cNvPr id="159749" name="Rectangle 2"/>
          <p:cNvSpPr>
            <a:spLocks noGrp="1" noRot="1" noChangeArrowheads="1" noTextEdit="1"/>
          </p:cNvSpPr>
          <p:nvPr>
            <p:ph type="sldImg"/>
          </p:nvPr>
        </p:nvSpPr>
        <p:spPr>
          <a:ln/>
        </p:spPr>
      </p:sp>
      <p:sp>
        <p:nvSpPr>
          <p:cNvPr id="159750" name="Rectangle 3"/>
          <p:cNvSpPr>
            <a:spLocks noGrp="1" noChangeArrowheads="1"/>
          </p:cNvSpPr>
          <p:nvPr>
            <p:ph type="body" idx="1"/>
          </p:nvPr>
        </p:nvSpPr>
        <p:spPr>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1793" name="Slide Image Placeholder 1"/>
          <p:cNvSpPr>
            <a:spLocks noGrp="1" noRot="1" noChangeAspect="1" noTextEdit="1"/>
          </p:cNvSpPr>
          <p:nvPr>
            <p:ph type="sldImg"/>
          </p:nvPr>
        </p:nvSpPr>
        <p:spPr>
          <a:ln/>
        </p:spPr>
      </p:sp>
      <p:sp>
        <p:nvSpPr>
          <p:cNvPr id="161794" name="Notes Placeholder 2"/>
          <p:cNvSpPr>
            <a:spLocks noGrp="1"/>
          </p:cNvSpPr>
          <p:nvPr>
            <p:ph type="body" idx="1"/>
          </p:nvPr>
        </p:nvSpPr>
        <p:spPr>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
        <p:nvSpPr>
          <p:cNvPr id="161795" name="Header Placeholder 3"/>
          <p:cNvSpPr>
            <a:spLocks noGrp="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161796" name="Date Placeholder 4"/>
          <p:cNvSpPr>
            <a:spLocks noGrp="1"/>
          </p:cNvSpPr>
          <p:nvPr>
            <p:ph type="dt" sz="quarter" idx="1"/>
          </p:nvPr>
        </p:nvSpPr>
        <p:spPr>
          <a:noFill/>
        </p:spPr>
        <p:txBody>
          <a:bodyPr/>
          <a:lstStyle/>
          <a:p>
            <a:fld id="{D6FD53F1-4E0E-479B-967A-9ECA54D17205}"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161797" name="Footer Placeholder 5"/>
          <p:cNvSpPr>
            <a:spLocks noGrp="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161798" name="Slide Number Placeholder 6"/>
          <p:cNvSpPr>
            <a:spLocks noGrp="1"/>
          </p:cNvSpPr>
          <p:nvPr>
            <p:ph type="sldNum" sz="quarter" idx="5"/>
          </p:nvPr>
        </p:nvSpPr>
        <p:spPr>
          <a:noFill/>
        </p:spPr>
        <p:txBody>
          <a:bodyPr/>
          <a:lstStyle/>
          <a:p>
            <a:fld id="{6609F953-273E-430D-8C33-164A1E362C6F}" type="slidenum">
              <a:rPr lang="en-US">
                <a:latin typeface="Times New Roman" pitchFamily="84" charset="0"/>
                <a:ea typeface="ＭＳ Ｐゴシック" pitchFamily="84" charset="-128"/>
                <a:cs typeface="ＭＳ Ｐゴシック" pitchFamily="84" charset="-128"/>
              </a:rPr>
              <a:pPr/>
              <a:t>65</a:t>
            </a:fld>
            <a:endParaRPr 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41" name="Slide Image Placeholder 1"/>
          <p:cNvSpPr>
            <a:spLocks noGrp="1" noRot="1" noChangeAspect="1" noTextEdit="1"/>
          </p:cNvSpPr>
          <p:nvPr>
            <p:ph type="sldImg"/>
          </p:nvPr>
        </p:nvSpPr>
        <p:spPr>
          <a:ln/>
        </p:spPr>
      </p:sp>
      <p:sp>
        <p:nvSpPr>
          <p:cNvPr id="163842" name="Notes Placeholder 2"/>
          <p:cNvSpPr>
            <a:spLocks noGrp="1"/>
          </p:cNvSpPr>
          <p:nvPr>
            <p:ph type="body" idx="1"/>
          </p:nvPr>
        </p:nvSpPr>
        <p:spPr>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
        <p:nvSpPr>
          <p:cNvPr id="163843" name="Header Placeholder 3"/>
          <p:cNvSpPr>
            <a:spLocks noGrp="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163844" name="Date Placeholder 4"/>
          <p:cNvSpPr>
            <a:spLocks noGrp="1"/>
          </p:cNvSpPr>
          <p:nvPr>
            <p:ph type="dt" sz="quarter" idx="1"/>
          </p:nvPr>
        </p:nvSpPr>
        <p:spPr>
          <a:noFill/>
        </p:spPr>
        <p:txBody>
          <a:bodyPr/>
          <a:lstStyle/>
          <a:p>
            <a:fld id="{2BD03E1F-9CF1-47FC-949D-D35471AC669E}"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163845" name="Footer Placeholder 5"/>
          <p:cNvSpPr>
            <a:spLocks noGrp="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163846" name="Slide Number Placeholder 6"/>
          <p:cNvSpPr>
            <a:spLocks noGrp="1"/>
          </p:cNvSpPr>
          <p:nvPr>
            <p:ph type="sldNum" sz="quarter" idx="5"/>
          </p:nvPr>
        </p:nvSpPr>
        <p:spPr>
          <a:noFill/>
        </p:spPr>
        <p:txBody>
          <a:bodyPr/>
          <a:lstStyle/>
          <a:p>
            <a:fld id="{E96FF5A8-3703-410B-97EA-FCB236D6C770}" type="slidenum">
              <a:rPr lang="en-US">
                <a:latin typeface="Times New Roman" pitchFamily="84" charset="0"/>
                <a:ea typeface="ＭＳ Ｐゴシック" pitchFamily="84" charset="-128"/>
                <a:cs typeface="ＭＳ Ｐゴシック" pitchFamily="84" charset="-128"/>
              </a:rPr>
              <a:pPr/>
              <a:t>66</a:t>
            </a:fld>
            <a:endParaRPr 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5889" name="Slide Image Placeholder 1"/>
          <p:cNvSpPr>
            <a:spLocks noGrp="1" noRot="1" noChangeAspect="1" noTextEdit="1"/>
          </p:cNvSpPr>
          <p:nvPr>
            <p:ph type="sldImg"/>
          </p:nvPr>
        </p:nvSpPr>
        <p:spPr>
          <a:ln/>
        </p:spPr>
      </p:sp>
      <p:sp>
        <p:nvSpPr>
          <p:cNvPr id="165890" name="Notes Placeholder 2"/>
          <p:cNvSpPr>
            <a:spLocks noGrp="1"/>
          </p:cNvSpPr>
          <p:nvPr>
            <p:ph type="body" idx="1"/>
          </p:nvPr>
        </p:nvSpPr>
        <p:spPr>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
        <p:nvSpPr>
          <p:cNvPr id="165891" name="Header Placeholder 3"/>
          <p:cNvSpPr>
            <a:spLocks noGrp="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165892" name="Date Placeholder 4"/>
          <p:cNvSpPr>
            <a:spLocks noGrp="1"/>
          </p:cNvSpPr>
          <p:nvPr>
            <p:ph type="dt" sz="quarter" idx="1"/>
          </p:nvPr>
        </p:nvSpPr>
        <p:spPr>
          <a:noFill/>
        </p:spPr>
        <p:txBody>
          <a:bodyPr/>
          <a:lstStyle/>
          <a:p>
            <a:fld id="{C94732AA-92DA-43BC-8EC7-A614E126080F}"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165893" name="Footer Placeholder 5"/>
          <p:cNvSpPr>
            <a:spLocks noGrp="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165894" name="Slide Number Placeholder 6"/>
          <p:cNvSpPr>
            <a:spLocks noGrp="1"/>
          </p:cNvSpPr>
          <p:nvPr>
            <p:ph type="sldNum" sz="quarter" idx="5"/>
          </p:nvPr>
        </p:nvSpPr>
        <p:spPr>
          <a:noFill/>
        </p:spPr>
        <p:txBody>
          <a:bodyPr/>
          <a:lstStyle/>
          <a:p>
            <a:fld id="{754A5D59-4A22-480A-B974-0FA7CCDC75F3}" type="slidenum">
              <a:rPr lang="en-US">
                <a:latin typeface="Times New Roman" pitchFamily="84" charset="0"/>
                <a:ea typeface="ＭＳ Ｐゴシック" pitchFamily="84" charset="-128"/>
                <a:cs typeface="ＭＳ Ｐゴシック" pitchFamily="84" charset="-128"/>
              </a:rPr>
              <a:pPr/>
              <a:t>67</a:t>
            </a:fld>
            <a:endParaRPr 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7937" name="Slide Image Placeholder 1"/>
          <p:cNvSpPr>
            <a:spLocks noGrp="1" noRot="1" noChangeAspect="1" noTextEdit="1"/>
          </p:cNvSpPr>
          <p:nvPr>
            <p:ph type="sldImg"/>
          </p:nvPr>
        </p:nvSpPr>
        <p:spPr>
          <a:ln/>
        </p:spPr>
      </p:sp>
      <p:sp>
        <p:nvSpPr>
          <p:cNvPr id="167938" name="Notes Placeholder 2"/>
          <p:cNvSpPr>
            <a:spLocks noGrp="1"/>
          </p:cNvSpPr>
          <p:nvPr>
            <p:ph type="body" idx="1"/>
          </p:nvPr>
        </p:nvSpPr>
        <p:spPr>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
        <p:nvSpPr>
          <p:cNvPr id="167939" name="Header Placeholder 3"/>
          <p:cNvSpPr>
            <a:spLocks noGrp="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167940" name="Date Placeholder 4"/>
          <p:cNvSpPr>
            <a:spLocks noGrp="1"/>
          </p:cNvSpPr>
          <p:nvPr>
            <p:ph type="dt" sz="quarter" idx="1"/>
          </p:nvPr>
        </p:nvSpPr>
        <p:spPr>
          <a:noFill/>
        </p:spPr>
        <p:txBody>
          <a:bodyPr/>
          <a:lstStyle/>
          <a:p>
            <a:fld id="{56CC2A5B-0ACB-47CC-84F1-A2145DC8DF31}"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167941" name="Footer Placeholder 5"/>
          <p:cNvSpPr>
            <a:spLocks noGrp="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167942" name="Slide Number Placeholder 6"/>
          <p:cNvSpPr>
            <a:spLocks noGrp="1"/>
          </p:cNvSpPr>
          <p:nvPr>
            <p:ph type="sldNum" sz="quarter" idx="5"/>
          </p:nvPr>
        </p:nvSpPr>
        <p:spPr>
          <a:noFill/>
        </p:spPr>
        <p:txBody>
          <a:bodyPr/>
          <a:lstStyle/>
          <a:p>
            <a:fld id="{EF525930-E4A1-4F1B-86CE-7A95124E240E}" type="slidenum">
              <a:rPr lang="en-US">
                <a:latin typeface="Times New Roman" pitchFamily="84" charset="0"/>
                <a:ea typeface="ＭＳ Ｐゴシック" pitchFamily="84" charset="-128"/>
                <a:cs typeface="ＭＳ Ｐゴシック" pitchFamily="84" charset="-128"/>
              </a:rPr>
              <a:pPr/>
              <a:t>68</a:t>
            </a:fld>
            <a:endParaRPr 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1009" name="Slide Image Placeholder 1"/>
          <p:cNvSpPr>
            <a:spLocks noGrp="1" noRot="1" noChangeAspect="1" noTextEdit="1"/>
          </p:cNvSpPr>
          <p:nvPr>
            <p:ph type="sldImg"/>
          </p:nvPr>
        </p:nvSpPr>
        <p:spPr>
          <a:ln/>
        </p:spPr>
      </p:sp>
      <p:sp>
        <p:nvSpPr>
          <p:cNvPr id="171010" name="Notes Placeholder 2"/>
          <p:cNvSpPr>
            <a:spLocks noGrp="1"/>
          </p:cNvSpPr>
          <p:nvPr>
            <p:ph type="body" idx="1"/>
          </p:nvPr>
        </p:nvSpPr>
        <p:spPr>
          <a:noFill/>
          <a:ln/>
        </p:spPr>
        <p:txBody>
          <a:bodyPr/>
          <a:lstStyle/>
          <a:p>
            <a:endParaRPr lang="en-US" smtClean="0">
              <a:latin typeface="Times New Roman" pitchFamily="84" charset="0"/>
              <a:ea typeface="ＭＳ Ｐゴシック" pitchFamily="84" charset="-128"/>
              <a:cs typeface="ＭＳ Ｐゴシック" pitchFamily="84" charset="-128"/>
            </a:endParaRPr>
          </a:p>
        </p:txBody>
      </p:sp>
      <p:sp>
        <p:nvSpPr>
          <p:cNvPr id="171011" name="Header Placeholder 3"/>
          <p:cNvSpPr>
            <a:spLocks noGrp="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171012" name="Date Placeholder 4"/>
          <p:cNvSpPr>
            <a:spLocks noGrp="1"/>
          </p:cNvSpPr>
          <p:nvPr>
            <p:ph type="dt" sz="quarter" idx="1"/>
          </p:nvPr>
        </p:nvSpPr>
        <p:spPr>
          <a:noFill/>
        </p:spPr>
        <p:txBody>
          <a:bodyPr/>
          <a:lstStyle/>
          <a:p>
            <a:fld id="{565483E3-B026-440B-A23A-42B0E4A46FC6}"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171013" name="Footer Placeholder 5"/>
          <p:cNvSpPr>
            <a:spLocks noGrp="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171014" name="Slide Number Placeholder 6"/>
          <p:cNvSpPr>
            <a:spLocks noGrp="1"/>
          </p:cNvSpPr>
          <p:nvPr>
            <p:ph type="sldNum" sz="quarter" idx="5"/>
          </p:nvPr>
        </p:nvSpPr>
        <p:spPr>
          <a:noFill/>
        </p:spPr>
        <p:txBody>
          <a:bodyPr/>
          <a:lstStyle/>
          <a:p>
            <a:fld id="{B0AC1A96-6C78-4ACC-9476-EBFFD102ECD6}" type="slidenum">
              <a:rPr lang="en-US">
                <a:latin typeface="Times New Roman" pitchFamily="84" charset="0"/>
                <a:ea typeface="ＭＳ Ｐゴシック" pitchFamily="84" charset="-128"/>
                <a:cs typeface="ＭＳ Ｐゴシック" pitchFamily="84" charset="-128"/>
              </a:rPr>
              <a:pPr/>
              <a:t>70</a:t>
            </a:fld>
            <a:endParaRPr 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7" name="Rectangle 2"/>
          <p:cNvSpPr>
            <a:spLocks noGrp="1" noChangeArrowheads="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45058" name="Rectangle 3"/>
          <p:cNvSpPr>
            <a:spLocks noGrp="1" noChangeArrowheads="1"/>
          </p:cNvSpPr>
          <p:nvPr>
            <p:ph type="dt" sz="quarter" idx="1"/>
          </p:nvPr>
        </p:nvSpPr>
        <p:spPr>
          <a:noFill/>
        </p:spPr>
        <p:txBody>
          <a:bodyPr/>
          <a:lstStyle/>
          <a:p>
            <a:fld id="{C7785431-0BDC-4944-8956-4563B23AD640}"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45059" name="Rectangle 6"/>
          <p:cNvSpPr>
            <a:spLocks noGrp="1" noChangeArrowheads="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45060" name="Rectangle 7"/>
          <p:cNvSpPr>
            <a:spLocks noGrp="1" noChangeArrowheads="1"/>
          </p:cNvSpPr>
          <p:nvPr>
            <p:ph type="sldNum" sz="quarter" idx="5"/>
          </p:nvPr>
        </p:nvSpPr>
        <p:spPr>
          <a:noFill/>
        </p:spPr>
        <p:txBody>
          <a:bodyPr/>
          <a:lstStyle/>
          <a:p>
            <a:fld id="{AAF172A2-52DC-4471-B680-9BB1164AB0DC}" type="slidenum">
              <a:rPr lang="en-US">
                <a:latin typeface="Times New Roman" pitchFamily="84" charset="0"/>
                <a:ea typeface="ＭＳ Ｐゴシック" pitchFamily="84" charset="-128"/>
                <a:cs typeface="ＭＳ Ｐゴシック" pitchFamily="84" charset="-128"/>
              </a:rPr>
              <a:pPr/>
              <a:t>7</a:t>
            </a:fld>
            <a:endParaRPr lang="en-US">
              <a:latin typeface="Times New Roman" pitchFamily="84" charset="0"/>
              <a:ea typeface="ＭＳ Ｐゴシック" pitchFamily="84" charset="-128"/>
              <a:cs typeface="ＭＳ Ｐゴシック" pitchFamily="84" charset="-128"/>
            </a:endParaRPr>
          </a:p>
        </p:txBody>
      </p:sp>
      <p:sp>
        <p:nvSpPr>
          <p:cNvPr id="45061" name="Rectangle 2"/>
          <p:cNvSpPr>
            <a:spLocks noGrp="1" noRot="1" noChangeArrowheads="1" noTextEdit="1"/>
          </p:cNvSpPr>
          <p:nvPr>
            <p:ph type="sldImg"/>
          </p:nvPr>
        </p:nvSpPr>
        <p:spPr>
          <a:solidFill>
            <a:srgbClr val="FFFFFF"/>
          </a:solidFill>
          <a:ln/>
        </p:spPr>
      </p:sp>
      <p:sp>
        <p:nvSpPr>
          <p:cNvPr id="45062" name="Rectangle 3"/>
          <p:cNvSpPr>
            <a:spLocks noGrp="1" noChangeArrowheads="1"/>
          </p:cNvSpPr>
          <p:nvPr>
            <p:ph type="body" idx="1"/>
          </p:nvPr>
        </p:nvSpPr>
        <p:spPr>
          <a:solidFill>
            <a:srgbClr val="FFFFFF"/>
          </a:solidFill>
          <a:ln>
            <a:solidFill>
              <a:srgbClr val="000000"/>
            </a:solidFill>
          </a:ln>
        </p:spPr>
        <p:txBody>
          <a:bodyPr/>
          <a:lstStyle/>
          <a:p>
            <a:endParaRPr lang="en-US" smtClean="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5" name="Rectangle 2"/>
          <p:cNvSpPr>
            <a:spLocks noGrp="1" noChangeArrowheads="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47106" name="Rectangle 3"/>
          <p:cNvSpPr>
            <a:spLocks noGrp="1" noChangeArrowheads="1"/>
          </p:cNvSpPr>
          <p:nvPr>
            <p:ph type="dt" sz="quarter" idx="1"/>
          </p:nvPr>
        </p:nvSpPr>
        <p:spPr>
          <a:noFill/>
        </p:spPr>
        <p:txBody>
          <a:bodyPr/>
          <a:lstStyle/>
          <a:p>
            <a:fld id="{BDF78E49-B6B5-4908-8BE7-49B2E8592AA7}"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47107" name="Rectangle 6"/>
          <p:cNvSpPr>
            <a:spLocks noGrp="1" noChangeArrowheads="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47108" name="Rectangle 7"/>
          <p:cNvSpPr>
            <a:spLocks noGrp="1" noChangeArrowheads="1"/>
          </p:cNvSpPr>
          <p:nvPr>
            <p:ph type="sldNum" sz="quarter" idx="5"/>
          </p:nvPr>
        </p:nvSpPr>
        <p:spPr>
          <a:noFill/>
        </p:spPr>
        <p:txBody>
          <a:bodyPr/>
          <a:lstStyle/>
          <a:p>
            <a:fld id="{8D96CEFF-8A3C-4639-8D7A-394F5A63B6F1}" type="slidenum">
              <a:rPr lang="en-US">
                <a:latin typeface="Times New Roman" pitchFamily="84" charset="0"/>
                <a:ea typeface="ＭＳ Ｐゴシック" pitchFamily="84" charset="-128"/>
                <a:cs typeface="ＭＳ Ｐゴシック" pitchFamily="84" charset="-128"/>
              </a:rPr>
              <a:pPr/>
              <a:t>8</a:t>
            </a:fld>
            <a:endParaRPr lang="en-US">
              <a:latin typeface="Times New Roman" pitchFamily="84" charset="0"/>
              <a:ea typeface="ＭＳ Ｐゴシック" pitchFamily="84" charset="-128"/>
              <a:cs typeface="ＭＳ Ｐゴシック" pitchFamily="84" charset="-128"/>
            </a:endParaRPr>
          </a:p>
        </p:txBody>
      </p:sp>
      <p:sp>
        <p:nvSpPr>
          <p:cNvPr id="47109" name="Rectangle 2"/>
          <p:cNvSpPr>
            <a:spLocks noGrp="1" noRot="1" noChangeArrowheads="1" noTextEdit="1"/>
          </p:cNvSpPr>
          <p:nvPr>
            <p:ph type="sldImg"/>
          </p:nvPr>
        </p:nvSpPr>
        <p:spPr>
          <a:solidFill>
            <a:srgbClr val="FFFFFF"/>
          </a:solidFill>
          <a:ln/>
        </p:spPr>
      </p:sp>
      <p:sp>
        <p:nvSpPr>
          <p:cNvPr id="47110" name="Rectangle 3"/>
          <p:cNvSpPr>
            <a:spLocks noGrp="1" noChangeArrowheads="1"/>
          </p:cNvSpPr>
          <p:nvPr>
            <p:ph type="body" idx="1"/>
          </p:nvPr>
        </p:nvSpPr>
        <p:spPr>
          <a:solidFill>
            <a:srgbClr val="FFFFFF"/>
          </a:solidFill>
          <a:ln>
            <a:solidFill>
              <a:srgbClr val="000000"/>
            </a:solidFill>
          </a:ln>
        </p:spPr>
        <p:txBody>
          <a:bodyPr/>
          <a:lstStyle/>
          <a:p>
            <a:endParaRPr lang="en-US" smtClean="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3" name="Rectangle 2"/>
          <p:cNvSpPr>
            <a:spLocks noGrp="1" noChangeArrowheads="1"/>
          </p:cNvSpPr>
          <p:nvPr>
            <p:ph type="hdr" sz="quarter"/>
          </p:nvPr>
        </p:nvSpPr>
        <p:spPr>
          <a:noFill/>
        </p:spPr>
        <p:txBody>
          <a:bodyPr/>
          <a:lstStyle/>
          <a:p>
            <a:r>
              <a:rPr lang="en-US" smtClean="0">
                <a:latin typeface="Times New Roman" pitchFamily="84" charset="0"/>
                <a:ea typeface="ＭＳ Ｐゴシック" pitchFamily="84" charset="-128"/>
                <a:cs typeface="ＭＳ Ｐゴシック" pitchFamily="84" charset="-128"/>
              </a:rPr>
              <a:t>Teaching in the Block: Strategies for Engaging Acive Learners</a:t>
            </a:r>
          </a:p>
        </p:txBody>
      </p:sp>
      <p:sp>
        <p:nvSpPr>
          <p:cNvPr id="49154" name="Rectangle 3"/>
          <p:cNvSpPr>
            <a:spLocks noGrp="1" noChangeArrowheads="1"/>
          </p:cNvSpPr>
          <p:nvPr>
            <p:ph type="dt" sz="quarter" idx="1"/>
          </p:nvPr>
        </p:nvSpPr>
        <p:spPr>
          <a:noFill/>
        </p:spPr>
        <p:txBody>
          <a:bodyPr/>
          <a:lstStyle/>
          <a:p>
            <a:fld id="{401D30DD-813E-4F75-BBC3-EB2598363BE5}" type="datetime4">
              <a:rPr lang="en-US">
                <a:latin typeface="Times New Roman" pitchFamily="84" charset="0"/>
                <a:ea typeface="ＭＳ Ｐゴシック" pitchFamily="84" charset="-128"/>
                <a:cs typeface="ＭＳ Ｐゴシック" pitchFamily="84" charset="-128"/>
              </a:rPr>
              <a:pPr/>
              <a:t>August 12, 2011</a:t>
            </a:fld>
            <a:endParaRPr lang="en-US">
              <a:latin typeface="Times New Roman" pitchFamily="84" charset="0"/>
              <a:ea typeface="ＭＳ Ｐゴシック" pitchFamily="84" charset="-128"/>
              <a:cs typeface="ＭＳ Ｐゴシック" pitchFamily="84" charset="-128"/>
            </a:endParaRPr>
          </a:p>
        </p:txBody>
      </p:sp>
      <p:sp>
        <p:nvSpPr>
          <p:cNvPr id="49155" name="Rectangle 6"/>
          <p:cNvSpPr>
            <a:spLocks noGrp="1" noChangeArrowheads="1"/>
          </p:cNvSpPr>
          <p:nvPr>
            <p:ph type="ftr" sz="quarter" idx="4"/>
          </p:nvPr>
        </p:nvSpPr>
        <p:spPr>
          <a:noFill/>
        </p:spPr>
        <p:txBody>
          <a:bodyPr/>
          <a:lstStyle/>
          <a:p>
            <a:r>
              <a:rPr lang="en-US" smtClean="0">
                <a:latin typeface="Times New Roman" pitchFamily="84" charset="0"/>
                <a:ea typeface="ＭＳ Ｐゴシック" pitchFamily="84" charset="-128"/>
                <a:cs typeface="ＭＳ Ｐゴシック" pitchFamily="84" charset="-128"/>
              </a:rPr>
              <a:t>Michael D. Rettig, James Madison University, rettigmd@jmu.edu</a:t>
            </a:r>
          </a:p>
        </p:txBody>
      </p:sp>
      <p:sp>
        <p:nvSpPr>
          <p:cNvPr id="49156" name="Rectangle 7"/>
          <p:cNvSpPr>
            <a:spLocks noGrp="1" noChangeArrowheads="1"/>
          </p:cNvSpPr>
          <p:nvPr>
            <p:ph type="sldNum" sz="quarter" idx="5"/>
          </p:nvPr>
        </p:nvSpPr>
        <p:spPr>
          <a:noFill/>
        </p:spPr>
        <p:txBody>
          <a:bodyPr/>
          <a:lstStyle/>
          <a:p>
            <a:fld id="{4818468D-4C80-4E26-A97D-89B5590BD719}" type="slidenum">
              <a:rPr lang="en-US">
                <a:latin typeface="Times New Roman" pitchFamily="84" charset="0"/>
                <a:ea typeface="ＭＳ Ｐゴシック" pitchFamily="84" charset="-128"/>
                <a:cs typeface="ＭＳ Ｐゴシック" pitchFamily="84" charset="-128"/>
              </a:rPr>
              <a:pPr/>
              <a:t>9</a:t>
            </a:fld>
            <a:endParaRPr lang="en-US">
              <a:latin typeface="Times New Roman" pitchFamily="84" charset="0"/>
              <a:ea typeface="ＭＳ Ｐゴシック" pitchFamily="84" charset="-128"/>
              <a:cs typeface="ＭＳ Ｐゴシック" pitchFamily="84" charset="-128"/>
            </a:endParaRPr>
          </a:p>
        </p:txBody>
      </p:sp>
      <p:sp>
        <p:nvSpPr>
          <p:cNvPr id="49157" name="Rectangle 2"/>
          <p:cNvSpPr>
            <a:spLocks noGrp="1" noRot="1" noChangeArrowheads="1" noTextEdit="1"/>
          </p:cNvSpPr>
          <p:nvPr>
            <p:ph type="sldImg"/>
          </p:nvPr>
        </p:nvSpPr>
        <p:spPr>
          <a:solidFill>
            <a:srgbClr val="FFFFFF"/>
          </a:solidFill>
          <a:ln/>
        </p:spPr>
      </p:sp>
      <p:sp>
        <p:nvSpPr>
          <p:cNvPr id="49158" name="Rectangle 3"/>
          <p:cNvSpPr>
            <a:spLocks noGrp="1" noChangeArrowheads="1"/>
          </p:cNvSpPr>
          <p:nvPr>
            <p:ph type="body" idx="1"/>
          </p:nvPr>
        </p:nvSpPr>
        <p:spPr>
          <a:solidFill>
            <a:srgbClr val="FFFFFF"/>
          </a:solidFill>
          <a:ln>
            <a:solidFill>
              <a:srgbClr val="000000"/>
            </a:solidFill>
          </a:ln>
        </p:spPr>
        <p:txBody>
          <a:bodyPr/>
          <a:lstStyle/>
          <a:p>
            <a:endParaRPr lang="en-US" smtClean="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solidFill>
                  <a:srgbClr val="D1EAEE"/>
                </a:solidFill>
              </a:defRPr>
            </a:lvl1pPr>
          </a:lstStyle>
          <a:p>
            <a:pPr>
              <a:defRPr/>
            </a:pPr>
            <a:fld id="{07A05BAB-2287-4297-838D-2344E63C70A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7E939C7-8F47-44CA-BDBC-F58C8B11729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97A4AE9-7610-41B3-8398-4E85A48E7B1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1143000" y="1981200"/>
            <a:ext cx="7772400" cy="4114800"/>
          </a:xfrm>
        </p:spPr>
        <p:txBody>
          <a:bodyPr>
            <a:normAutofit/>
          </a:bodyPr>
          <a:lstStyle/>
          <a:p>
            <a:pPr lvl="0"/>
            <a:endParaRPr lang="en-US" noProof="0" smtClean="0"/>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245CBE6-0119-45EA-8C56-F56982C3E353}"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430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E8C21059-FF6B-47DB-A88C-DC4A87CDDBCC}"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085850" cy="6854825"/>
            <a:chOff x="0" y="0"/>
            <a:chExt cx="684" cy="4318"/>
          </a:xfrm>
        </p:grpSpPr>
        <p:sp>
          <p:nvSpPr>
            <p:cNvPr id="5" name="Rectangle 3"/>
            <p:cNvSpPr>
              <a:spLocks noChangeArrowheads="1"/>
            </p:cNvSpPr>
            <p:nvPr/>
          </p:nvSpPr>
          <p:spPr bwMode="invGray">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grpSp>
          <p:nvGrpSpPr>
            <p:cNvPr id="6" name="Group 4"/>
            <p:cNvGrpSpPr>
              <a:grpSpLocks/>
            </p:cNvGrpSpPr>
            <p:nvPr/>
          </p:nvGrpSpPr>
          <p:grpSpPr bwMode="auto">
            <a:xfrm>
              <a:off x="48" y="103"/>
              <a:ext cx="96" cy="4126"/>
              <a:chOff x="48" y="103"/>
              <a:chExt cx="96" cy="4126"/>
            </a:xfrm>
          </p:grpSpPr>
          <p:sp>
            <p:nvSpPr>
              <p:cNvPr id="7"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8" name="Rectangle 6"/>
              <p:cNvSpPr>
                <a:spLocks noChangeArrowheads="1"/>
              </p:cNvSpPr>
              <p:nvPr/>
            </p:nvSpPr>
            <p:spPr bwMode="auto">
              <a:xfrm>
                <a:off x="48" y="1250"/>
                <a:ext cx="96" cy="97"/>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9"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10" name="Rectangle 8"/>
              <p:cNvSpPr>
                <a:spLocks noChangeArrowheads="1"/>
              </p:cNvSpPr>
              <p:nvPr/>
            </p:nvSpPr>
            <p:spPr bwMode="auto">
              <a:xfrm>
                <a:off x="48" y="1538"/>
                <a:ext cx="96" cy="97"/>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11"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12" name="Rectangle 10"/>
              <p:cNvSpPr>
                <a:spLocks noChangeArrowheads="1"/>
              </p:cNvSpPr>
              <p:nvPr/>
            </p:nvSpPr>
            <p:spPr bwMode="auto">
              <a:xfrm>
                <a:off x="48" y="1826"/>
                <a:ext cx="96" cy="96"/>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13"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14" name="Rectangle 12"/>
              <p:cNvSpPr>
                <a:spLocks noChangeArrowheads="1"/>
              </p:cNvSpPr>
              <p:nvPr/>
            </p:nvSpPr>
            <p:spPr bwMode="auto">
              <a:xfrm>
                <a:off x="48" y="2116"/>
                <a:ext cx="96" cy="94"/>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15"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16" name="Rectangle 14"/>
              <p:cNvSpPr>
                <a:spLocks noChangeArrowheads="1"/>
              </p:cNvSpPr>
              <p:nvPr/>
            </p:nvSpPr>
            <p:spPr bwMode="auto">
              <a:xfrm>
                <a:off x="48" y="2404"/>
                <a:ext cx="96" cy="96"/>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17" name="Rectangle 15"/>
              <p:cNvSpPr>
                <a:spLocks noChangeArrowheads="1"/>
              </p:cNvSpPr>
              <p:nvPr/>
            </p:nvSpPr>
            <p:spPr bwMode="auto">
              <a:xfrm>
                <a:off x="48" y="2549"/>
                <a:ext cx="96" cy="94"/>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18" name="Rectangle 16"/>
              <p:cNvSpPr>
                <a:spLocks noChangeArrowheads="1"/>
              </p:cNvSpPr>
              <p:nvPr/>
            </p:nvSpPr>
            <p:spPr bwMode="auto">
              <a:xfrm>
                <a:off x="48" y="2691"/>
                <a:ext cx="96" cy="97"/>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19"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20" name="Rectangle 18"/>
              <p:cNvSpPr>
                <a:spLocks noChangeArrowheads="1"/>
              </p:cNvSpPr>
              <p:nvPr/>
            </p:nvSpPr>
            <p:spPr bwMode="auto">
              <a:xfrm>
                <a:off x="48" y="2979"/>
                <a:ext cx="96" cy="97"/>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21"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22"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23"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24" name="Rectangle 22"/>
              <p:cNvSpPr>
                <a:spLocks noChangeArrowheads="1"/>
              </p:cNvSpPr>
              <p:nvPr/>
            </p:nvSpPr>
            <p:spPr bwMode="auto">
              <a:xfrm>
                <a:off x="48" y="3557"/>
                <a:ext cx="96" cy="97"/>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25"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26"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27"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28" name="Rectangle 26"/>
              <p:cNvSpPr>
                <a:spLocks noChangeArrowheads="1"/>
              </p:cNvSpPr>
              <p:nvPr/>
            </p:nvSpPr>
            <p:spPr bwMode="auto">
              <a:xfrm>
                <a:off x="48" y="4134"/>
                <a:ext cx="96" cy="95"/>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29" name="Rectangle 27"/>
              <p:cNvSpPr>
                <a:spLocks noChangeArrowheads="1"/>
              </p:cNvSpPr>
              <p:nvPr/>
            </p:nvSpPr>
            <p:spPr bwMode="auto">
              <a:xfrm>
                <a:off x="48" y="103"/>
                <a:ext cx="96" cy="94"/>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30"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31"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32"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33" name="Rectangle 31"/>
              <p:cNvSpPr>
                <a:spLocks noChangeArrowheads="1"/>
              </p:cNvSpPr>
              <p:nvPr/>
            </p:nvSpPr>
            <p:spPr bwMode="auto">
              <a:xfrm>
                <a:off x="48" y="678"/>
                <a:ext cx="96" cy="97"/>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34"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35"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grpSp>
      </p:grpSp>
      <p:sp>
        <p:nvSpPr>
          <p:cNvPr id="26658" name="Rectangle 34"/>
          <p:cNvSpPr>
            <a:spLocks noGrp="1" noChangeArrowheads="1"/>
          </p:cNvSpPr>
          <p:nvPr>
            <p:ph type="ctrTitle" sz="quarter"/>
          </p:nvPr>
        </p:nvSpPr>
        <p:spPr>
          <a:xfrm>
            <a:off x="1143000" y="2286000"/>
            <a:ext cx="7772400" cy="1143000"/>
          </a:xfrm>
        </p:spPr>
        <p:txBody>
          <a:bodyPr/>
          <a:lstStyle>
            <a:lvl1pPr>
              <a:defRPr/>
            </a:lvl1pPr>
          </a:lstStyle>
          <a:p>
            <a:r>
              <a:rPr lang="en-US"/>
              <a:t>Click to edit Master title style</a:t>
            </a:r>
          </a:p>
        </p:txBody>
      </p:sp>
      <p:sp>
        <p:nvSpPr>
          <p:cNvPr id="26659" name="Rectangle 35"/>
          <p:cNvSpPr>
            <a:spLocks noGrp="1" noChangeArrowheads="1"/>
          </p:cNvSpPr>
          <p:nvPr>
            <p:ph type="subTitle" sz="quarter" idx="1"/>
          </p:nvPr>
        </p:nvSpPr>
        <p:spPr>
          <a:xfrm>
            <a:off x="1828800" y="3886200"/>
            <a:ext cx="6400800" cy="1752600"/>
          </a:xfrm>
        </p:spPr>
        <p:txBody>
          <a:bodyPr/>
          <a:lstStyle>
            <a:lvl1pPr marL="0" indent="0" algn="ctr">
              <a:buFont typeface="Monotype Sorts" pitchFamily="2" charset="2"/>
              <a:buNone/>
              <a:defRPr/>
            </a:lvl1pPr>
          </a:lstStyle>
          <a:p>
            <a:r>
              <a:rPr lang="en-US"/>
              <a:t>Click to edit Master subtitle style</a:t>
            </a:r>
          </a:p>
        </p:txBody>
      </p:sp>
      <p:sp>
        <p:nvSpPr>
          <p:cNvPr id="36" name="Rectangle 36"/>
          <p:cNvSpPr>
            <a:spLocks noGrp="1" noChangeArrowheads="1"/>
          </p:cNvSpPr>
          <p:nvPr>
            <p:ph type="dt" sz="quarter" idx="10"/>
          </p:nvPr>
        </p:nvSpPr>
        <p:spPr/>
        <p:txBody>
          <a:bodyPr/>
          <a:lstStyle>
            <a:lvl1pPr>
              <a:defRPr/>
            </a:lvl1pPr>
          </a:lstStyle>
          <a:p>
            <a:pPr>
              <a:defRPr/>
            </a:pPr>
            <a:endParaRPr lang="en-US"/>
          </a:p>
        </p:txBody>
      </p:sp>
      <p:sp>
        <p:nvSpPr>
          <p:cNvPr id="37" name="Rectangle 37"/>
          <p:cNvSpPr>
            <a:spLocks noGrp="1" noChangeArrowheads="1"/>
          </p:cNvSpPr>
          <p:nvPr>
            <p:ph type="ftr" sz="quarter" idx="11"/>
          </p:nvPr>
        </p:nvSpPr>
        <p:spPr/>
        <p:txBody>
          <a:bodyPr/>
          <a:lstStyle>
            <a:lvl1pPr>
              <a:defRPr/>
            </a:lvl1pPr>
          </a:lstStyle>
          <a:p>
            <a:pPr>
              <a:defRPr/>
            </a:pPr>
            <a:endParaRPr lang="en-US"/>
          </a:p>
        </p:txBody>
      </p:sp>
      <p:sp>
        <p:nvSpPr>
          <p:cNvPr id="38" name="Rectangle 38"/>
          <p:cNvSpPr>
            <a:spLocks noGrp="1" noChangeArrowheads="1"/>
          </p:cNvSpPr>
          <p:nvPr>
            <p:ph type="sldNum" sz="quarter" idx="12"/>
          </p:nvPr>
        </p:nvSpPr>
        <p:spPr/>
        <p:txBody>
          <a:bodyPr/>
          <a:lstStyle>
            <a:lvl1pPr>
              <a:defRPr/>
            </a:lvl1pPr>
          </a:lstStyle>
          <a:p>
            <a:pPr>
              <a:defRPr/>
            </a:pPr>
            <a:fld id="{D5B43B68-BA34-4C95-9EFB-61D7D7F42B85}"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6"/>
          <p:cNvSpPr>
            <a:spLocks noGrp="1" noChangeArrowheads="1"/>
          </p:cNvSpPr>
          <p:nvPr>
            <p:ph type="dt" sz="half" idx="10"/>
          </p:nvPr>
        </p:nvSpPr>
        <p:spPr>
          <a:ln/>
        </p:spPr>
        <p:txBody>
          <a:bodyPr/>
          <a:lstStyle>
            <a:lvl1pPr>
              <a:defRPr/>
            </a:lvl1pPr>
          </a:lstStyle>
          <a:p>
            <a:pPr>
              <a:defRPr/>
            </a:pPr>
            <a:endParaRPr lang="en-US"/>
          </a:p>
        </p:txBody>
      </p:sp>
      <p:sp>
        <p:nvSpPr>
          <p:cNvPr id="5" name="Rectangle 37"/>
          <p:cNvSpPr>
            <a:spLocks noGrp="1" noChangeArrowheads="1"/>
          </p:cNvSpPr>
          <p:nvPr>
            <p:ph type="ftr" sz="quarter" idx="11"/>
          </p:nvPr>
        </p:nvSpPr>
        <p:spPr>
          <a:ln/>
        </p:spPr>
        <p:txBody>
          <a:bodyPr/>
          <a:lstStyle>
            <a:lvl1pPr>
              <a:defRPr/>
            </a:lvl1pPr>
          </a:lstStyle>
          <a:p>
            <a:pPr>
              <a:defRPr/>
            </a:pPr>
            <a:endParaRPr lang="en-US"/>
          </a:p>
        </p:txBody>
      </p:sp>
      <p:sp>
        <p:nvSpPr>
          <p:cNvPr id="6" name="Rectangle 38"/>
          <p:cNvSpPr>
            <a:spLocks noGrp="1" noChangeArrowheads="1"/>
          </p:cNvSpPr>
          <p:nvPr>
            <p:ph type="sldNum" sz="quarter" idx="12"/>
          </p:nvPr>
        </p:nvSpPr>
        <p:spPr>
          <a:ln/>
        </p:spPr>
        <p:txBody>
          <a:bodyPr/>
          <a:lstStyle>
            <a:lvl1pPr>
              <a:defRPr/>
            </a:lvl1pPr>
          </a:lstStyle>
          <a:p>
            <a:pPr>
              <a:defRPr/>
            </a:pPr>
            <a:fld id="{CF5339D8-0543-443C-922B-51325C438466}"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6"/>
          <p:cNvSpPr>
            <a:spLocks noGrp="1" noChangeArrowheads="1"/>
          </p:cNvSpPr>
          <p:nvPr>
            <p:ph type="dt" sz="half" idx="10"/>
          </p:nvPr>
        </p:nvSpPr>
        <p:spPr>
          <a:ln/>
        </p:spPr>
        <p:txBody>
          <a:bodyPr/>
          <a:lstStyle>
            <a:lvl1pPr>
              <a:defRPr/>
            </a:lvl1pPr>
          </a:lstStyle>
          <a:p>
            <a:pPr>
              <a:defRPr/>
            </a:pPr>
            <a:endParaRPr lang="en-US"/>
          </a:p>
        </p:txBody>
      </p:sp>
      <p:sp>
        <p:nvSpPr>
          <p:cNvPr id="5" name="Rectangle 37"/>
          <p:cNvSpPr>
            <a:spLocks noGrp="1" noChangeArrowheads="1"/>
          </p:cNvSpPr>
          <p:nvPr>
            <p:ph type="ftr" sz="quarter" idx="11"/>
          </p:nvPr>
        </p:nvSpPr>
        <p:spPr>
          <a:ln/>
        </p:spPr>
        <p:txBody>
          <a:bodyPr/>
          <a:lstStyle>
            <a:lvl1pPr>
              <a:defRPr/>
            </a:lvl1pPr>
          </a:lstStyle>
          <a:p>
            <a:pPr>
              <a:defRPr/>
            </a:pPr>
            <a:endParaRPr lang="en-US"/>
          </a:p>
        </p:txBody>
      </p:sp>
      <p:sp>
        <p:nvSpPr>
          <p:cNvPr id="6" name="Rectangle 38"/>
          <p:cNvSpPr>
            <a:spLocks noGrp="1" noChangeArrowheads="1"/>
          </p:cNvSpPr>
          <p:nvPr>
            <p:ph type="sldNum" sz="quarter" idx="12"/>
          </p:nvPr>
        </p:nvSpPr>
        <p:spPr>
          <a:ln/>
        </p:spPr>
        <p:txBody>
          <a:bodyPr/>
          <a:lstStyle>
            <a:lvl1pPr>
              <a:defRPr/>
            </a:lvl1pPr>
          </a:lstStyle>
          <a:p>
            <a:pPr>
              <a:defRPr/>
            </a:pPr>
            <a:fld id="{DE95CB59-1175-4919-9203-CF7AC9FFD711}"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6"/>
          <p:cNvSpPr>
            <a:spLocks noGrp="1" noChangeArrowheads="1"/>
          </p:cNvSpPr>
          <p:nvPr>
            <p:ph type="dt" sz="half" idx="10"/>
          </p:nvPr>
        </p:nvSpPr>
        <p:spPr>
          <a:ln/>
        </p:spPr>
        <p:txBody>
          <a:bodyPr/>
          <a:lstStyle>
            <a:lvl1pPr>
              <a:defRPr/>
            </a:lvl1pPr>
          </a:lstStyle>
          <a:p>
            <a:pPr>
              <a:defRPr/>
            </a:pPr>
            <a:endParaRPr lang="en-US"/>
          </a:p>
        </p:txBody>
      </p:sp>
      <p:sp>
        <p:nvSpPr>
          <p:cNvPr id="6" name="Rectangle 37"/>
          <p:cNvSpPr>
            <a:spLocks noGrp="1" noChangeArrowheads="1"/>
          </p:cNvSpPr>
          <p:nvPr>
            <p:ph type="ftr" sz="quarter" idx="11"/>
          </p:nvPr>
        </p:nvSpPr>
        <p:spPr>
          <a:ln/>
        </p:spPr>
        <p:txBody>
          <a:bodyPr/>
          <a:lstStyle>
            <a:lvl1pPr>
              <a:defRPr/>
            </a:lvl1pPr>
          </a:lstStyle>
          <a:p>
            <a:pPr>
              <a:defRPr/>
            </a:pPr>
            <a:endParaRPr lang="en-US"/>
          </a:p>
        </p:txBody>
      </p:sp>
      <p:sp>
        <p:nvSpPr>
          <p:cNvPr id="7" name="Rectangle 38"/>
          <p:cNvSpPr>
            <a:spLocks noGrp="1" noChangeArrowheads="1"/>
          </p:cNvSpPr>
          <p:nvPr>
            <p:ph type="sldNum" sz="quarter" idx="12"/>
          </p:nvPr>
        </p:nvSpPr>
        <p:spPr>
          <a:ln/>
        </p:spPr>
        <p:txBody>
          <a:bodyPr/>
          <a:lstStyle>
            <a:lvl1pPr>
              <a:defRPr/>
            </a:lvl1pPr>
          </a:lstStyle>
          <a:p>
            <a:pPr>
              <a:defRPr/>
            </a:pPr>
            <a:fld id="{0BE66E1A-B5CF-45CF-9D8F-31E0234C35A3}"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6"/>
          <p:cNvSpPr>
            <a:spLocks noGrp="1" noChangeArrowheads="1"/>
          </p:cNvSpPr>
          <p:nvPr>
            <p:ph type="dt" sz="half" idx="10"/>
          </p:nvPr>
        </p:nvSpPr>
        <p:spPr>
          <a:ln/>
        </p:spPr>
        <p:txBody>
          <a:bodyPr/>
          <a:lstStyle>
            <a:lvl1pPr>
              <a:defRPr/>
            </a:lvl1pPr>
          </a:lstStyle>
          <a:p>
            <a:pPr>
              <a:defRPr/>
            </a:pPr>
            <a:endParaRPr lang="en-US"/>
          </a:p>
        </p:txBody>
      </p:sp>
      <p:sp>
        <p:nvSpPr>
          <p:cNvPr id="8" name="Rectangle 37"/>
          <p:cNvSpPr>
            <a:spLocks noGrp="1" noChangeArrowheads="1"/>
          </p:cNvSpPr>
          <p:nvPr>
            <p:ph type="ftr" sz="quarter" idx="11"/>
          </p:nvPr>
        </p:nvSpPr>
        <p:spPr>
          <a:ln/>
        </p:spPr>
        <p:txBody>
          <a:bodyPr/>
          <a:lstStyle>
            <a:lvl1pPr>
              <a:defRPr/>
            </a:lvl1pPr>
          </a:lstStyle>
          <a:p>
            <a:pPr>
              <a:defRPr/>
            </a:pPr>
            <a:endParaRPr lang="en-US"/>
          </a:p>
        </p:txBody>
      </p:sp>
      <p:sp>
        <p:nvSpPr>
          <p:cNvPr id="9" name="Rectangle 38"/>
          <p:cNvSpPr>
            <a:spLocks noGrp="1" noChangeArrowheads="1"/>
          </p:cNvSpPr>
          <p:nvPr>
            <p:ph type="sldNum" sz="quarter" idx="12"/>
          </p:nvPr>
        </p:nvSpPr>
        <p:spPr>
          <a:ln/>
        </p:spPr>
        <p:txBody>
          <a:bodyPr/>
          <a:lstStyle>
            <a:lvl1pPr>
              <a:defRPr/>
            </a:lvl1pPr>
          </a:lstStyle>
          <a:p>
            <a:pPr>
              <a:defRPr/>
            </a:pPr>
            <a:fld id="{9D97C91F-30BD-4A97-B2BB-81057DC53B07}"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6"/>
          <p:cNvSpPr>
            <a:spLocks noGrp="1" noChangeArrowheads="1"/>
          </p:cNvSpPr>
          <p:nvPr>
            <p:ph type="dt" sz="half" idx="10"/>
          </p:nvPr>
        </p:nvSpPr>
        <p:spPr>
          <a:ln/>
        </p:spPr>
        <p:txBody>
          <a:bodyPr/>
          <a:lstStyle>
            <a:lvl1pPr>
              <a:defRPr/>
            </a:lvl1pPr>
          </a:lstStyle>
          <a:p>
            <a:pPr>
              <a:defRPr/>
            </a:pPr>
            <a:endParaRPr lang="en-US"/>
          </a:p>
        </p:txBody>
      </p:sp>
      <p:sp>
        <p:nvSpPr>
          <p:cNvPr id="4" name="Rectangle 37"/>
          <p:cNvSpPr>
            <a:spLocks noGrp="1" noChangeArrowheads="1"/>
          </p:cNvSpPr>
          <p:nvPr>
            <p:ph type="ftr" sz="quarter" idx="11"/>
          </p:nvPr>
        </p:nvSpPr>
        <p:spPr>
          <a:ln/>
        </p:spPr>
        <p:txBody>
          <a:bodyPr/>
          <a:lstStyle>
            <a:lvl1pPr>
              <a:defRPr/>
            </a:lvl1pPr>
          </a:lstStyle>
          <a:p>
            <a:pPr>
              <a:defRPr/>
            </a:pPr>
            <a:endParaRPr lang="en-US"/>
          </a:p>
        </p:txBody>
      </p:sp>
      <p:sp>
        <p:nvSpPr>
          <p:cNvPr id="5" name="Rectangle 38"/>
          <p:cNvSpPr>
            <a:spLocks noGrp="1" noChangeArrowheads="1"/>
          </p:cNvSpPr>
          <p:nvPr>
            <p:ph type="sldNum" sz="quarter" idx="12"/>
          </p:nvPr>
        </p:nvSpPr>
        <p:spPr>
          <a:ln/>
        </p:spPr>
        <p:txBody>
          <a:bodyPr/>
          <a:lstStyle>
            <a:lvl1pPr>
              <a:defRPr/>
            </a:lvl1pPr>
          </a:lstStyle>
          <a:p>
            <a:pPr>
              <a:defRPr/>
            </a:pPr>
            <a:fld id="{F2829174-40FF-45FE-A921-BCA93AC588C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CEB0207-C91C-46BA-ABF2-038907D5E87F}"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36"/>
          <p:cNvSpPr>
            <a:spLocks noGrp="1" noChangeArrowheads="1"/>
          </p:cNvSpPr>
          <p:nvPr>
            <p:ph type="dt" sz="half" idx="10"/>
          </p:nvPr>
        </p:nvSpPr>
        <p:spPr>
          <a:ln/>
        </p:spPr>
        <p:txBody>
          <a:bodyPr/>
          <a:lstStyle>
            <a:lvl1pPr>
              <a:defRPr/>
            </a:lvl1pPr>
          </a:lstStyle>
          <a:p>
            <a:pPr>
              <a:defRPr/>
            </a:pPr>
            <a:endParaRPr lang="en-US"/>
          </a:p>
        </p:txBody>
      </p:sp>
      <p:sp>
        <p:nvSpPr>
          <p:cNvPr id="3" name="Rectangle 37"/>
          <p:cNvSpPr>
            <a:spLocks noGrp="1" noChangeArrowheads="1"/>
          </p:cNvSpPr>
          <p:nvPr>
            <p:ph type="ftr" sz="quarter" idx="11"/>
          </p:nvPr>
        </p:nvSpPr>
        <p:spPr>
          <a:ln/>
        </p:spPr>
        <p:txBody>
          <a:bodyPr/>
          <a:lstStyle>
            <a:lvl1pPr>
              <a:defRPr/>
            </a:lvl1pPr>
          </a:lstStyle>
          <a:p>
            <a:pPr>
              <a:defRPr/>
            </a:pPr>
            <a:endParaRPr lang="en-US"/>
          </a:p>
        </p:txBody>
      </p:sp>
      <p:sp>
        <p:nvSpPr>
          <p:cNvPr id="4" name="Rectangle 38"/>
          <p:cNvSpPr>
            <a:spLocks noGrp="1" noChangeArrowheads="1"/>
          </p:cNvSpPr>
          <p:nvPr>
            <p:ph type="sldNum" sz="quarter" idx="12"/>
          </p:nvPr>
        </p:nvSpPr>
        <p:spPr>
          <a:ln/>
        </p:spPr>
        <p:txBody>
          <a:bodyPr/>
          <a:lstStyle>
            <a:lvl1pPr>
              <a:defRPr/>
            </a:lvl1pPr>
          </a:lstStyle>
          <a:p>
            <a:pPr>
              <a:defRPr/>
            </a:pPr>
            <a:fld id="{68144322-CE02-4DE0-9CF0-BD4AE7B345BB}"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6"/>
          <p:cNvSpPr>
            <a:spLocks noGrp="1" noChangeArrowheads="1"/>
          </p:cNvSpPr>
          <p:nvPr>
            <p:ph type="dt" sz="half" idx="10"/>
          </p:nvPr>
        </p:nvSpPr>
        <p:spPr>
          <a:ln/>
        </p:spPr>
        <p:txBody>
          <a:bodyPr/>
          <a:lstStyle>
            <a:lvl1pPr>
              <a:defRPr/>
            </a:lvl1pPr>
          </a:lstStyle>
          <a:p>
            <a:pPr>
              <a:defRPr/>
            </a:pPr>
            <a:endParaRPr lang="en-US"/>
          </a:p>
        </p:txBody>
      </p:sp>
      <p:sp>
        <p:nvSpPr>
          <p:cNvPr id="6" name="Rectangle 37"/>
          <p:cNvSpPr>
            <a:spLocks noGrp="1" noChangeArrowheads="1"/>
          </p:cNvSpPr>
          <p:nvPr>
            <p:ph type="ftr" sz="quarter" idx="11"/>
          </p:nvPr>
        </p:nvSpPr>
        <p:spPr>
          <a:ln/>
        </p:spPr>
        <p:txBody>
          <a:bodyPr/>
          <a:lstStyle>
            <a:lvl1pPr>
              <a:defRPr/>
            </a:lvl1pPr>
          </a:lstStyle>
          <a:p>
            <a:pPr>
              <a:defRPr/>
            </a:pPr>
            <a:endParaRPr lang="en-US"/>
          </a:p>
        </p:txBody>
      </p:sp>
      <p:sp>
        <p:nvSpPr>
          <p:cNvPr id="7" name="Rectangle 38"/>
          <p:cNvSpPr>
            <a:spLocks noGrp="1" noChangeArrowheads="1"/>
          </p:cNvSpPr>
          <p:nvPr>
            <p:ph type="sldNum" sz="quarter" idx="12"/>
          </p:nvPr>
        </p:nvSpPr>
        <p:spPr>
          <a:ln/>
        </p:spPr>
        <p:txBody>
          <a:bodyPr/>
          <a:lstStyle>
            <a:lvl1pPr>
              <a:defRPr/>
            </a:lvl1pPr>
          </a:lstStyle>
          <a:p>
            <a:pPr>
              <a:defRPr/>
            </a:pPr>
            <a:fld id="{227AB875-A6D5-4DAC-A022-D8527D3EDB9B}"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6"/>
          <p:cNvSpPr>
            <a:spLocks noGrp="1" noChangeArrowheads="1"/>
          </p:cNvSpPr>
          <p:nvPr>
            <p:ph type="dt" sz="half" idx="10"/>
          </p:nvPr>
        </p:nvSpPr>
        <p:spPr>
          <a:ln/>
        </p:spPr>
        <p:txBody>
          <a:bodyPr/>
          <a:lstStyle>
            <a:lvl1pPr>
              <a:defRPr/>
            </a:lvl1pPr>
          </a:lstStyle>
          <a:p>
            <a:pPr>
              <a:defRPr/>
            </a:pPr>
            <a:endParaRPr lang="en-US"/>
          </a:p>
        </p:txBody>
      </p:sp>
      <p:sp>
        <p:nvSpPr>
          <p:cNvPr id="6" name="Rectangle 37"/>
          <p:cNvSpPr>
            <a:spLocks noGrp="1" noChangeArrowheads="1"/>
          </p:cNvSpPr>
          <p:nvPr>
            <p:ph type="ftr" sz="quarter" idx="11"/>
          </p:nvPr>
        </p:nvSpPr>
        <p:spPr>
          <a:ln/>
        </p:spPr>
        <p:txBody>
          <a:bodyPr/>
          <a:lstStyle>
            <a:lvl1pPr>
              <a:defRPr/>
            </a:lvl1pPr>
          </a:lstStyle>
          <a:p>
            <a:pPr>
              <a:defRPr/>
            </a:pPr>
            <a:endParaRPr lang="en-US"/>
          </a:p>
        </p:txBody>
      </p:sp>
      <p:sp>
        <p:nvSpPr>
          <p:cNvPr id="7" name="Rectangle 38"/>
          <p:cNvSpPr>
            <a:spLocks noGrp="1" noChangeArrowheads="1"/>
          </p:cNvSpPr>
          <p:nvPr>
            <p:ph type="sldNum" sz="quarter" idx="12"/>
          </p:nvPr>
        </p:nvSpPr>
        <p:spPr>
          <a:ln/>
        </p:spPr>
        <p:txBody>
          <a:bodyPr/>
          <a:lstStyle>
            <a:lvl1pPr>
              <a:defRPr/>
            </a:lvl1pPr>
          </a:lstStyle>
          <a:p>
            <a:pPr>
              <a:defRPr/>
            </a:pPr>
            <a:fld id="{9878ABC6-8223-4630-9756-F0D3E72CE67B}"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6"/>
          <p:cNvSpPr>
            <a:spLocks noGrp="1" noChangeArrowheads="1"/>
          </p:cNvSpPr>
          <p:nvPr>
            <p:ph type="dt" sz="half" idx="10"/>
          </p:nvPr>
        </p:nvSpPr>
        <p:spPr>
          <a:ln/>
        </p:spPr>
        <p:txBody>
          <a:bodyPr/>
          <a:lstStyle>
            <a:lvl1pPr>
              <a:defRPr/>
            </a:lvl1pPr>
          </a:lstStyle>
          <a:p>
            <a:pPr>
              <a:defRPr/>
            </a:pPr>
            <a:endParaRPr lang="en-US"/>
          </a:p>
        </p:txBody>
      </p:sp>
      <p:sp>
        <p:nvSpPr>
          <p:cNvPr id="5" name="Rectangle 37"/>
          <p:cNvSpPr>
            <a:spLocks noGrp="1" noChangeArrowheads="1"/>
          </p:cNvSpPr>
          <p:nvPr>
            <p:ph type="ftr" sz="quarter" idx="11"/>
          </p:nvPr>
        </p:nvSpPr>
        <p:spPr>
          <a:ln/>
        </p:spPr>
        <p:txBody>
          <a:bodyPr/>
          <a:lstStyle>
            <a:lvl1pPr>
              <a:defRPr/>
            </a:lvl1pPr>
          </a:lstStyle>
          <a:p>
            <a:pPr>
              <a:defRPr/>
            </a:pPr>
            <a:endParaRPr lang="en-US"/>
          </a:p>
        </p:txBody>
      </p:sp>
      <p:sp>
        <p:nvSpPr>
          <p:cNvPr id="6" name="Rectangle 38"/>
          <p:cNvSpPr>
            <a:spLocks noGrp="1" noChangeArrowheads="1"/>
          </p:cNvSpPr>
          <p:nvPr>
            <p:ph type="sldNum" sz="quarter" idx="12"/>
          </p:nvPr>
        </p:nvSpPr>
        <p:spPr>
          <a:ln/>
        </p:spPr>
        <p:txBody>
          <a:bodyPr/>
          <a:lstStyle>
            <a:lvl1pPr>
              <a:defRPr/>
            </a:lvl1pPr>
          </a:lstStyle>
          <a:p>
            <a:pPr>
              <a:defRPr/>
            </a:pPr>
            <a:fld id="{AC6F84FF-9AE3-470D-8F7C-847C0B021D2C}"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23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6"/>
          <p:cNvSpPr>
            <a:spLocks noGrp="1" noChangeArrowheads="1"/>
          </p:cNvSpPr>
          <p:nvPr>
            <p:ph type="dt" sz="half" idx="10"/>
          </p:nvPr>
        </p:nvSpPr>
        <p:spPr>
          <a:ln/>
        </p:spPr>
        <p:txBody>
          <a:bodyPr/>
          <a:lstStyle>
            <a:lvl1pPr>
              <a:defRPr/>
            </a:lvl1pPr>
          </a:lstStyle>
          <a:p>
            <a:pPr>
              <a:defRPr/>
            </a:pPr>
            <a:endParaRPr lang="en-US"/>
          </a:p>
        </p:txBody>
      </p:sp>
      <p:sp>
        <p:nvSpPr>
          <p:cNvPr id="5" name="Rectangle 37"/>
          <p:cNvSpPr>
            <a:spLocks noGrp="1" noChangeArrowheads="1"/>
          </p:cNvSpPr>
          <p:nvPr>
            <p:ph type="ftr" sz="quarter" idx="11"/>
          </p:nvPr>
        </p:nvSpPr>
        <p:spPr>
          <a:ln/>
        </p:spPr>
        <p:txBody>
          <a:bodyPr/>
          <a:lstStyle>
            <a:lvl1pPr>
              <a:defRPr/>
            </a:lvl1pPr>
          </a:lstStyle>
          <a:p>
            <a:pPr>
              <a:defRPr/>
            </a:pPr>
            <a:endParaRPr lang="en-US"/>
          </a:p>
        </p:txBody>
      </p:sp>
      <p:sp>
        <p:nvSpPr>
          <p:cNvPr id="6" name="Rectangle 38"/>
          <p:cNvSpPr>
            <a:spLocks noGrp="1" noChangeArrowheads="1"/>
          </p:cNvSpPr>
          <p:nvPr>
            <p:ph type="sldNum" sz="quarter" idx="12"/>
          </p:nvPr>
        </p:nvSpPr>
        <p:spPr>
          <a:ln/>
        </p:spPr>
        <p:txBody>
          <a:bodyPr/>
          <a:lstStyle>
            <a:lvl1pPr>
              <a:defRPr/>
            </a:lvl1pPr>
          </a:lstStyle>
          <a:p>
            <a:pPr>
              <a:defRPr/>
            </a:pPr>
            <a:fld id="{850DE593-0E53-4E60-ACE7-EF1F1687F137}"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1143000" y="1981200"/>
            <a:ext cx="7772400" cy="4114800"/>
          </a:xfrm>
        </p:spPr>
        <p:txBody>
          <a:bodyPr/>
          <a:lstStyle/>
          <a:p>
            <a:pPr lvl="0"/>
            <a:endParaRPr lang="en-US" noProof="0" smtClean="0"/>
          </a:p>
        </p:txBody>
      </p:sp>
      <p:sp>
        <p:nvSpPr>
          <p:cNvPr id="4" name="Rectangle 36"/>
          <p:cNvSpPr>
            <a:spLocks noGrp="1" noChangeArrowheads="1"/>
          </p:cNvSpPr>
          <p:nvPr>
            <p:ph type="dt" sz="half" idx="10"/>
          </p:nvPr>
        </p:nvSpPr>
        <p:spPr>
          <a:ln/>
        </p:spPr>
        <p:txBody>
          <a:bodyPr/>
          <a:lstStyle>
            <a:lvl1pPr>
              <a:defRPr/>
            </a:lvl1pPr>
          </a:lstStyle>
          <a:p>
            <a:pPr>
              <a:defRPr/>
            </a:pPr>
            <a:endParaRPr lang="en-US"/>
          </a:p>
        </p:txBody>
      </p:sp>
      <p:sp>
        <p:nvSpPr>
          <p:cNvPr id="5" name="Rectangle 37"/>
          <p:cNvSpPr>
            <a:spLocks noGrp="1" noChangeArrowheads="1"/>
          </p:cNvSpPr>
          <p:nvPr>
            <p:ph type="ftr" sz="quarter" idx="11"/>
          </p:nvPr>
        </p:nvSpPr>
        <p:spPr>
          <a:ln/>
        </p:spPr>
        <p:txBody>
          <a:bodyPr/>
          <a:lstStyle>
            <a:lvl1pPr>
              <a:defRPr/>
            </a:lvl1pPr>
          </a:lstStyle>
          <a:p>
            <a:pPr>
              <a:defRPr/>
            </a:pPr>
            <a:endParaRPr lang="en-US"/>
          </a:p>
        </p:txBody>
      </p:sp>
      <p:sp>
        <p:nvSpPr>
          <p:cNvPr id="6" name="Rectangle 38"/>
          <p:cNvSpPr>
            <a:spLocks noGrp="1" noChangeArrowheads="1"/>
          </p:cNvSpPr>
          <p:nvPr>
            <p:ph type="sldNum" sz="quarter" idx="12"/>
          </p:nvPr>
        </p:nvSpPr>
        <p:spPr>
          <a:ln/>
        </p:spPr>
        <p:txBody>
          <a:bodyPr/>
          <a:lstStyle>
            <a:lvl1pPr>
              <a:defRPr/>
            </a:lvl1pPr>
          </a:lstStyle>
          <a:p>
            <a:pPr>
              <a:defRPr/>
            </a:pPr>
            <a:fld id="{9F6CE1A1-37D4-49E7-97EA-0A6218AD22F4}"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430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6"/>
          <p:cNvSpPr>
            <a:spLocks noGrp="1" noChangeArrowheads="1"/>
          </p:cNvSpPr>
          <p:nvPr>
            <p:ph type="dt" sz="half" idx="10"/>
          </p:nvPr>
        </p:nvSpPr>
        <p:spPr>
          <a:ln/>
        </p:spPr>
        <p:txBody>
          <a:bodyPr/>
          <a:lstStyle>
            <a:lvl1pPr>
              <a:defRPr/>
            </a:lvl1pPr>
          </a:lstStyle>
          <a:p>
            <a:pPr>
              <a:defRPr/>
            </a:pPr>
            <a:endParaRPr lang="en-US"/>
          </a:p>
        </p:txBody>
      </p:sp>
      <p:sp>
        <p:nvSpPr>
          <p:cNvPr id="6" name="Rectangle 37"/>
          <p:cNvSpPr>
            <a:spLocks noGrp="1" noChangeArrowheads="1"/>
          </p:cNvSpPr>
          <p:nvPr>
            <p:ph type="ftr" sz="quarter" idx="11"/>
          </p:nvPr>
        </p:nvSpPr>
        <p:spPr>
          <a:ln/>
        </p:spPr>
        <p:txBody>
          <a:bodyPr/>
          <a:lstStyle>
            <a:lvl1pPr>
              <a:defRPr/>
            </a:lvl1pPr>
          </a:lstStyle>
          <a:p>
            <a:pPr>
              <a:defRPr/>
            </a:pPr>
            <a:endParaRPr lang="en-US"/>
          </a:p>
        </p:txBody>
      </p:sp>
      <p:sp>
        <p:nvSpPr>
          <p:cNvPr id="7" name="Rectangle 38"/>
          <p:cNvSpPr>
            <a:spLocks noGrp="1" noChangeArrowheads="1"/>
          </p:cNvSpPr>
          <p:nvPr>
            <p:ph type="sldNum" sz="quarter" idx="12"/>
          </p:nvPr>
        </p:nvSpPr>
        <p:spPr>
          <a:ln/>
        </p:spPr>
        <p:txBody>
          <a:bodyPr/>
          <a:lstStyle>
            <a:lvl1pPr>
              <a:defRPr/>
            </a:lvl1pPr>
          </a:lstStyle>
          <a:p>
            <a:pPr>
              <a:defRPr/>
            </a:pPr>
            <a:fld id="{B70672C7-4F79-431A-A602-D9D6A9A8610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D1EAEE"/>
                </a:solidFill>
              </a:defRPr>
            </a:lvl1pPr>
          </a:lstStyle>
          <a:p>
            <a:pPr>
              <a:defRPr/>
            </a:pPr>
            <a:fld id="{0AD39BF3-35CC-43E3-B6B2-8761FEA0947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DC1D631A-65B1-4709-84EF-99889431A61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F5FD281D-ED41-42E2-9DD3-AB80C6835E6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AA87B0B5-0DED-4FEB-813D-86C0189AA33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F4590D28-D548-4F7C-AA52-414F0B2D8F5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C6851B73-70FD-4976-95F0-D5EA914F4BB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a:spLocks noChangeArrowheads="1"/>
          </p:cNvSpPr>
          <p:nvPr/>
        </p:nvSpPr>
        <p:spPr bwMode="auto">
          <a:xfrm rot="420000" flipV="1">
            <a:off x="3165475" y="1108075"/>
            <a:ext cx="5257800" cy="4114800"/>
          </a:xfrm>
          <a:custGeom>
            <a:avLst/>
            <a:gdLst>
              <a:gd name="T0" fmla="*/ 5257800 w 5257800"/>
              <a:gd name="T1" fmla="*/ 2057400 h 4114800"/>
              <a:gd name="T2" fmla="*/ 2628900 w 5257800"/>
              <a:gd name="T3" fmla="*/ 4114800 h 4114800"/>
              <a:gd name="T4" fmla="*/ 0 w 5257800"/>
              <a:gd name="T5" fmla="*/ 2057400 h 4114800"/>
              <a:gd name="T6" fmla="*/ 2628900 w 5257800"/>
              <a:gd name="T7" fmla="*/ 0 h 4114800"/>
              <a:gd name="T8" fmla="*/ 0 60000 65536"/>
              <a:gd name="T9" fmla="*/ 5898240 60000 65536"/>
              <a:gd name="T10" fmla="*/ 11796480 60000 65536"/>
              <a:gd name="T11" fmla="*/ 17694720 60000 65536"/>
              <a:gd name="T12" fmla="*/ 0 w 5257800"/>
              <a:gd name="T13" fmla="*/ 0 h 4114800"/>
              <a:gd name="T14" fmla="*/ 5182785 w 5257800"/>
              <a:gd name="T15" fmla="*/ 4114800 h 4114800"/>
            </a:gdLst>
            <a:ahLst/>
            <a:cxnLst>
              <a:cxn ang="T8">
                <a:pos x="T0" y="T1"/>
              </a:cxn>
              <a:cxn ang="T9">
                <a:pos x="T2" y="T3"/>
              </a:cxn>
              <a:cxn ang="T10">
                <a:pos x="T4" y="T5"/>
              </a:cxn>
              <a:cxn ang="T11">
                <a:pos x="T6" y="T7"/>
              </a:cxn>
            </a:cxnLst>
            <a:rect l="T12" t="T13" r="T14" b="T15"/>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a:solidFill>
              <a:srgbClr val="C0C0C0"/>
            </a:solidFill>
            <a:miter lim="800000"/>
            <a:headEnd/>
            <a:tailEnd/>
          </a:ln>
          <a:effectLst>
            <a:outerShdw blurRad="63500" dist="38500" dir="7500041" sx="98500" sy="100079" kx="99984" algn="tl" rotWithShape="0">
              <a:srgbClr val="000000">
                <a:alpha val="25000"/>
              </a:srgbClr>
            </a:outerShdw>
          </a:effectLst>
        </p:spPr>
        <p:txBody>
          <a:bodyPr anchor="ctr"/>
          <a:lstStyle/>
          <a:p>
            <a:pPr algn="ctr">
              <a:defRPr/>
            </a:pPr>
            <a:endParaRPr lang="en-US">
              <a:solidFill>
                <a:schemeClr val="lt1"/>
              </a:solidFill>
              <a:latin typeface="+mn-lt"/>
              <a:ea typeface="+mn-ea"/>
              <a:cs typeface="+mn-cs"/>
            </a:endParaRPr>
          </a:p>
        </p:txBody>
      </p:sp>
      <p:sp>
        <p:nvSpPr>
          <p:cNvPr id="6" name="Right Triangle 5"/>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blurRad="63500" dist="6350" dir="12899787" algn="tl" rotWithShape="0">
              <a:srgbClr val="000000">
                <a:alpha val="46999"/>
              </a:srgbClr>
            </a:outerShdw>
          </a:effectLst>
        </p:spPr>
        <p:txBody>
          <a:bodyPr anchor="ctr"/>
          <a:lstStyle/>
          <a:p>
            <a:pPr algn="ctr">
              <a:defRPr/>
            </a:pPr>
            <a:endParaRPr lang="en-US">
              <a:solidFill>
                <a:schemeClr val="lt1"/>
              </a:solidFill>
              <a:latin typeface="+mn-lt"/>
              <a:ea typeface="+mn-ea"/>
              <a:cs typeface="+mn-cs"/>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61FA0CDD-CA86-4020-A7B4-B4226DA2384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theme" Target="../theme/theme1.xml"/><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14" Type="http://schemas.openxmlformats.org/officeDocument/2006/relationships/theme" Target="../theme/theme2.xml"/><Relationship Id="rId4" Type="http://schemas.openxmlformats.org/officeDocument/2006/relationships/slideLayout" Target="../slideLayouts/slideLayout17.xml"/><Relationship Id="rId7" Type="http://schemas.openxmlformats.org/officeDocument/2006/relationships/slideLayout" Target="../slideLayouts/slideLayout20.xml"/><Relationship Id="rId11" Type="http://schemas.openxmlformats.org/officeDocument/2006/relationships/slideLayout" Target="../slideLayouts/slideLayout24.xml"/><Relationship Id="rId1" Type="http://schemas.openxmlformats.org/officeDocument/2006/relationships/slideLayout" Target="../slideLayouts/slideLayout14.xml"/><Relationship Id="rId6" Type="http://schemas.openxmlformats.org/officeDocument/2006/relationships/slideLayout" Target="../slideLayouts/slideLayout19.xml"/><Relationship Id="rId8" Type="http://schemas.openxmlformats.org/officeDocument/2006/relationships/slideLayout" Target="../slideLayouts/slideLayout21.xml"/><Relationship Id="rId13" Type="http://schemas.openxmlformats.org/officeDocument/2006/relationships/slideLayout" Target="../slideLayouts/slideLayout26.xml"/><Relationship Id="rId10" Type="http://schemas.openxmlformats.org/officeDocument/2006/relationships/slideLayout" Target="../slideLayouts/slideLayout23.xml"/><Relationship Id="rId5" Type="http://schemas.openxmlformats.org/officeDocument/2006/relationships/slideLayout" Target="../slideLayouts/slideLayout18.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9" Type="http://schemas.openxmlformats.org/officeDocument/2006/relationships/slideLayout" Target="../slideLayouts/slideLayout22.xml"/><Relationship Id="rId3"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Times New Roman" pitchFamily="18" charset="0"/>
                <a:ea typeface="+mn-ea"/>
                <a:cs typeface="+mn-cs"/>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Times New Roman" pitchFamily="18" charset="0"/>
                <a:ea typeface="+mn-ea"/>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latin typeface="Times New Roman" charset="0"/>
                <a:ea typeface="ＭＳ Ｐゴシック" charset="-128"/>
                <a:cs typeface="+mn-cs"/>
              </a:defRPr>
            </a:lvl1pPr>
          </a:lstStyle>
          <a:p>
            <a:pPr>
              <a:defRPr/>
            </a:pPr>
            <a:fld id="{18C032DC-7027-4DF6-966F-1ACBEC7EAB84}"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lgn="ctr" eaLnBrk="0" hangingPunct="0">
                <a:defRPr/>
              </a:pPr>
              <a:endParaRPr lang="en-US">
                <a:latin typeface="Times New Roman" pitchFamily="18" charset="0"/>
                <a:ea typeface="+mn-ea"/>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lgn="ctr" eaLnBrk="0" hangingPunct="0">
                <a:defRPr/>
              </a:pPr>
              <a:endParaRPr lang="en-US">
                <a:latin typeface="Times New Roman" pitchFamily="18" charset="0"/>
                <a:ea typeface="+mn-ea"/>
                <a:cs typeface="+mn-cs"/>
              </a:endParaRPr>
            </a:p>
          </p:txBody>
        </p:sp>
      </p:grpSp>
    </p:spTree>
  </p:cSld>
  <p:clrMap bg1="lt1" tx1="dk1" bg2="lt2" tx2="dk2" accent1="accent1" accent2="accent2" accent3="accent3" accent4="accent4" accent5="accent5" accent6="accent6" hlink="hlink" folHlink="folHlink"/>
  <p:sldLayoutIdLst>
    <p:sldLayoutId id="2147483724" r:id="rId1"/>
    <p:sldLayoutId id="2147483711" r:id="rId2"/>
    <p:sldLayoutId id="2147483725" r:id="rId3"/>
    <p:sldLayoutId id="2147483710" r:id="rId4"/>
    <p:sldLayoutId id="2147483709" r:id="rId5"/>
    <p:sldLayoutId id="2147483708" r:id="rId6"/>
    <p:sldLayoutId id="2147483707" r:id="rId7"/>
    <p:sldLayoutId id="2147483706" r:id="rId8"/>
    <p:sldLayoutId id="2147483726" r:id="rId9"/>
    <p:sldLayoutId id="2147483705" r:id="rId10"/>
    <p:sldLayoutId id="2147483704" r:id="rId11"/>
    <p:sldLayoutId id="2147483703" r:id="rId12"/>
    <p:sldLayoutId id="2147483702" r:id="rId13"/>
  </p:sldLayoutIdLst>
  <p:hf hdr="0" ftr="0" dt="0"/>
  <p:txStyles>
    <p:titleStyle>
      <a:lvl1pPr algn="l" rtl="0" eaLnBrk="0" fontAlgn="base" hangingPunct="0">
        <a:spcBef>
          <a:spcPct val="0"/>
        </a:spcBef>
        <a:spcAft>
          <a:spcPct val="0"/>
        </a:spcAft>
        <a:defRPr sz="5000" kern="1200">
          <a:solidFill>
            <a:schemeClr val="tx2"/>
          </a:solidFill>
          <a:latin typeface="+mj-lt"/>
          <a:ea typeface="ＭＳ Ｐゴシック" pitchFamily="-112" charset="-128"/>
          <a:cs typeface="ＭＳ Ｐゴシック" pitchFamily="-112" charset="-128"/>
        </a:defRPr>
      </a:lvl1pPr>
      <a:lvl2pPr algn="l" rtl="0" eaLnBrk="0" fontAlgn="base" hangingPunct="0">
        <a:spcBef>
          <a:spcPct val="0"/>
        </a:spcBef>
        <a:spcAft>
          <a:spcPct val="0"/>
        </a:spcAft>
        <a:defRPr sz="5000">
          <a:solidFill>
            <a:schemeClr val="tx2"/>
          </a:solidFill>
          <a:latin typeface="Calibri" pitchFamily="34" charset="0"/>
          <a:ea typeface="ＭＳ Ｐゴシック" pitchFamily="-112" charset="-128"/>
          <a:cs typeface="ＭＳ Ｐゴシック" pitchFamily="-112" charset="-128"/>
        </a:defRPr>
      </a:lvl2pPr>
      <a:lvl3pPr algn="l" rtl="0" eaLnBrk="0" fontAlgn="base" hangingPunct="0">
        <a:spcBef>
          <a:spcPct val="0"/>
        </a:spcBef>
        <a:spcAft>
          <a:spcPct val="0"/>
        </a:spcAft>
        <a:defRPr sz="5000">
          <a:solidFill>
            <a:schemeClr val="tx2"/>
          </a:solidFill>
          <a:latin typeface="Calibri" pitchFamily="34" charset="0"/>
          <a:ea typeface="ＭＳ Ｐゴシック" pitchFamily="-112" charset="-128"/>
          <a:cs typeface="ＭＳ Ｐゴシック" pitchFamily="-112" charset="-128"/>
        </a:defRPr>
      </a:lvl3pPr>
      <a:lvl4pPr algn="l" rtl="0" eaLnBrk="0" fontAlgn="base" hangingPunct="0">
        <a:spcBef>
          <a:spcPct val="0"/>
        </a:spcBef>
        <a:spcAft>
          <a:spcPct val="0"/>
        </a:spcAft>
        <a:defRPr sz="5000">
          <a:solidFill>
            <a:schemeClr val="tx2"/>
          </a:solidFill>
          <a:latin typeface="Calibri" pitchFamily="34" charset="0"/>
          <a:ea typeface="ＭＳ Ｐゴシック" pitchFamily="-112" charset="-128"/>
          <a:cs typeface="ＭＳ Ｐゴシック" pitchFamily="-112" charset="-128"/>
        </a:defRPr>
      </a:lvl4pPr>
      <a:lvl5pPr algn="l" rtl="0" eaLnBrk="0" fontAlgn="base" hangingPunct="0">
        <a:spcBef>
          <a:spcPct val="0"/>
        </a:spcBef>
        <a:spcAft>
          <a:spcPct val="0"/>
        </a:spcAft>
        <a:defRPr sz="5000">
          <a:solidFill>
            <a:schemeClr val="tx2"/>
          </a:solidFill>
          <a:latin typeface="Calibri" pitchFamily="34" charset="0"/>
          <a:ea typeface="ＭＳ Ｐゴシック" pitchFamily="-112" charset="-128"/>
          <a:cs typeface="ＭＳ Ｐゴシック" pitchFamily="-112" charset="-128"/>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84" charset="2"/>
        <a:buChar char=""/>
        <a:defRPr sz="2600" kern="1200">
          <a:solidFill>
            <a:schemeClr val="tx1"/>
          </a:solidFill>
          <a:latin typeface="+mn-lt"/>
          <a:ea typeface="ＭＳ Ｐゴシック" pitchFamily="-112" charset="-128"/>
          <a:cs typeface="ＭＳ Ｐゴシック" pitchFamily="-112" charset="-128"/>
        </a:defRPr>
      </a:lvl1pPr>
      <a:lvl2pPr marL="639763" indent="-246063" algn="l" rtl="0" eaLnBrk="0" fontAlgn="base" hangingPunct="0">
        <a:spcBef>
          <a:spcPct val="20000"/>
        </a:spcBef>
        <a:spcAft>
          <a:spcPct val="0"/>
        </a:spcAft>
        <a:buClr>
          <a:schemeClr val="accent1"/>
        </a:buClr>
        <a:buSzPct val="85000"/>
        <a:buFont typeface="Wingdings 2" pitchFamily="84" charset="2"/>
        <a:buChar char=""/>
        <a:defRPr sz="2400" kern="1200">
          <a:solidFill>
            <a:schemeClr val="tx1"/>
          </a:solidFill>
          <a:latin typeface="+mn-lt"/>
          <a:ea typeface="ＭＳ Ｐゴシック" pitchFamily="-112" charset="-128"/>
          <a:cs typeface="+mn-cs"/>
        </a:defRPr>
      </a:lvl2pPr>
      <a:lvl3pPr marL="914400" indent="-246063" algn="l" rtl="0" eaLnBrk="0" fontAlgn="base" hangingPunct="0">
        <a:spcBef>
          <a:spcPct val="20000"/>
        </a:spcBef>
        <a:spcAft>
          <a:spcPct val="0"/>
        </a:spcAft>
        <a:buClr>
          <a:schemeClr val="accent2"/>
        </a:buClr>
        <a:buSzPct val="70000"/>
        <a:buFont typeface="Wingdings 2" pitchFamily="84" charset="2"/>
        <a:buChar char=""/>
        <a:defRPr sz="2100" kern="1200">
          <a:solidFill>
            <a:schemeClr val="tx1"/>
          </a:solidFill>
          <a:latin typeface="+mn-lt"/>
          <a:ea typeface="ＭＳ Ｐゴシック" pitchFamily="-112" charset="-128"/>
          <a:cs typeface="+mn-cs"/>
        </a:defRPr>
      </a:lvl3pPr>
      <a:lvl4pPr marL="1187450" indent="-209550" algn="l" rtl="0" eaLnBrk="0" fontAlgn="base" hangingPunct="0">
        <a:spcBef>
          <a:spcPct val="20000"/>
        </a:spcBef>
        <a:spcAft>
          <a:spcPct val="0"/>
        </a:spcAft>
        <a:buClr>
          <a:srgbClr val="0BD0D9"/>
        </a:buClr>
        <a:buSzPct val="65000"/>
        <a:buFont typeface="Wingdings 2" pitchFamily="84" charset="2"/>
        <a:buChar char=""/>
        <a:defRPr sz="2000" kern="1200">
          <a:solidFill>
            <a:schemeClr val="tx1"/>
          </a:solidFill>
          <a:latin typeface="+mn-lt"/>
          <a:ea typeface="ＭＳ Ｐゴシック" pitchFamily="-112" charset="-128"/>
          <a:cs typeface="+mn-cs"/>
        </a:defRPr>
      </a:lvl4pPr>
      <a:lvl5pPr marL="1462088" indent="-209550" algn="l" rtl="0" eaLnBrk="0" fontAlgn="base" hangingPunct="0">
        <a:spcBef>
          <a:spcPct val="20000"/>
        </a:spcBef>
        <a:spcAft>
          <a:spcPct val="0"/>
        </a:spcAft>
        <a:buClr>
          <a:srgbClr val="10CF9B"/>
        </a:buClr>
        <a:buSzPct val="65000"/>
        <a:buFont typeface="Wingdings 2" pitchFamily="84" charset="2"/>
        <a:buChar char=""/>
        <a:defRPr sz="2000" kern="1200">
          <a:solidFill>
            <a:schemeClr val="tx1"/>
          </a:solidFill>
          <a:latin typeface="+mn-lt"/>
          <a:ea typeface="ＭＳ Ｐゴシック" pitchFamily="-112" charset="-128"/>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5362" name="Group 2"/>
          <p:cNvGrpSpPr>
            <a:grpSpLocks/>
          </p:cNvGrpSpPr>
          <p:nvPr/>
        </p:nvGrpSpPr>
        <p:grpSpPr bwMode="auto">
          <a:xfrm>
            <a:off x="0" y="0"/>
            <a:ext cx="1085850" cy="6854825"/>
            <a:chOff x="0" y="0"/>
            <a:chExt cx="684" cy="4318"/>
          </a:xfrm>
        </p:grpSpPr>
        <p:sp>
          <p:nvSpPr>
            <p:cNvPr id="25603" name="Rectangle 3"/>
            <p:cNvSpPr>
              <a:spLocks noChangeArrowheads="1"/>
            </p:cNvSpPr>
            <p:nvPr/>
          </p:nvSpPr>
          <p:spPr bwMode="invGray">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grpSp>
          <p:nvGrpSpPr>
            <p:cNvPr id="15369" name="Group 4"/>
            <p:cNvGrpSpPr>
              <a:grpSpLocks/>
            </p:cNvGrpSpPr>
            <p:nvPr/>
          </p:nvGrpSpPr>
          <p:grpSpPr bwMode="auto">
            <a:xfrm>
              <a:off x="48" y="102"/>
              <a:ext cx="96" cy="4128"/>
              <a:chOff x="48" y="102"/>
              <a:chExt cx="96" cy="4128"/>
            </a:xfrm>
          </p:grpSpPr>
          <p:sp>
            <p:nvSpPr>
              <p:cNvPr id="25605"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25606" name="Rectangle 6"/>
              <p:cNvSpPr>
                <a:spLocks noChangeArrowheads="1"/>
              </p:cNvSpPr>
              <p:nvPr/>
            </p:nvSpPr>
            <p:spPr bwMode="auto">
              <a:xfrm>
                <a:off x="48" y="1250"/>
                <a:ext cx="96" cy="96"/>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25607"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25608" name="Rectangle 8"/>
              <p:cNvSpPr>
                <a:spLocks noChangeArrowheads="1"/>
              </p:cNvSpPr>
              <p:nvPr/>
            </p:nvSpPr>
            <p:spPr bwMode="auto">
              <a:xfrm>
                <a:off x="48" y="1538"/>
                <a:ext cx="96" cy="96"/>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25609"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25610" name="Rectangle 10"/>
              <p:cNvSpPr>
                <a:spLocks noChangeArrowheads="1"/>
              </p:cNvSpPr>
              <p:nvPr/>
            </p:nvSpPr>
            <p:spPr bwMode="auto">
              <a:xfrm>
                <a:off x="48" y="1826"/>
                <a:ext cx="96" cy="97"/>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25611"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25612" name="Rectangle 12"/>
              <p:cNvSpPr>
                <a:spLocks noChangeArrowheads="1"/>
              </p:cNvSpPr>
              <p:nvPr/>
            </p:nvSpPr>
            <p:spPr bwMode="auto">
              <a:xfrm>
                <a:off x="48" y="2115"/>
                <a:ext cx="96" cy="96"/>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25613"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25614" name="Rectangle 14"/>
              <p:cNvSpPr>
                <a:spLocks noChangeArrowheads="1"/>
              </p:cNvSpPr>
              <p:nvPr/>
            </p:nvSpPr>
            <p:spPr bwMode="auto">
              <a:xfrm>
                <a:off x="48" y="2403"/>
                <a:ext cx="96" cy="97"/>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25615" name="Rectangle 15"/>
              <p:cNvSpPr>
                <a:spLocks noChangeArrowheads="1"/>
              </p:cNvSpPr>
              <p:nvPr/>
            </p:nvSpPr>
            <p:spPr bwMode="auto">
              <a:xfrm>
                <a:off x="48" y="2548"/>
                <a:ext cx="96" cy="95"/>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25616" name="Rectangle 16"/>
              <p:cNvSpPr>
                <a:spLocks noChangeArrowheads="1"/>
              </p:cNvSpPr>
              <p:nvPr/>
            </p:nvSpPr>
            <p:spPr bwMode="auto">
              <a:xfrm>
                <a:off x="48" y="2692"/>
                <a:ext cx="96" cy="96"/>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25617"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25618" name="Rectangle 18"/>
              <p:cNvSpPr>
                <a:spLocks noChangeArrowheads="1"/>
              </p:cNvSpPr>
              <p:nvPr/>
            </p:nvSpPr>
            <p:spPr bwMode="auto">
              <a:xfrm>
                <a:off x="48" y="2980"/>
                <a:ext cx="96" cy="96"/>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25619"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25620"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25621"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25622" name="Rectangle 22"/>
              <p:cNvSpPr>
                <a:spLocks noChangeArrowheads="1"/>
              </p:cNvSpPr>
              <p:nvPr/>
            </p:nvSpPr>
            <p:spPr bwMode="auto">
              <a:xfrm>
                <a:off x="48" y="3557"/>
                <a:ext cx="96" cy="96"/>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25623"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25624"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25625"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25626" name="Rectangle 26"/>
              <p:cNvSpPr>
                <a:spLocks noChangeArrowheads="1"/>
              </p:cNvSpPr>
              <p:nvPr/>
            </p:nvSpPr>
            <p:spPr bwMode="auto">
              <a:xfrm>
                <a:off x="48" y="4133"/>
                <a:ext cx="96" cy="97"/>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25627" name="Rectangle 27"/>
              <p:cNvSpPr>
                <a:spLocks noChangeArrowheads="1"/>
              </p:cNvSpPr>
              <p:nvPr/>
            </p:nvSpPr>
            <p:spPr bwMode="auto">
              <a:xfrm>
                <a:off x="48" y="102"/>
                <a:ext cx="96" cy="96"/>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25628"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25629"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25630"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25631" name="Rectangle 31"/>
              <p:cNvSpPr>
                <a:spLocks noChangeArrowheads="1"/>
              </p:cNvSpPr>
              <p:nvPr/>
            </p:nvSpPr>
            <p:spPr bwMode="auto">
              <a:xfrm>
                <a:off x="48" y="679"/>
                <a:ext cx="96" cy="96"/>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25632"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sp>
            <p:nvSpPr>
              <p:cNvPr id="25633"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lgn="ctr" eaLnBrk="0" hangingPunct="0">
                  <a:defRPr/>
                </a:pPr>
                <a:endParaRPr lang="en-US">
                  <a:latin typeface="Times New Roman" pitchFamily="18" charset="0"/>
                  <a:ea typeface="+mn-ea"/>
                  <a:cs typeface="+mn-cs"/>
                </a:endParaRPr>
              </a:p>
            </p:txBody>
          </p:sp>
        </p:grpSp>
      </p:grpSp>
      <p:sp>
        <p:nvSpPr>
          <p:cNvPr id="15363" name="Rectangle 34"/>
          <p:cNvSpPr>
            <a:spLocks noGrp="1" noChangeArrowheads="1"/>
          </p:cNvSpPr>
          <p:nvPr>
            <p:ph type="title"/>
          </p:nvPr>
        </p:nvSpPr>
        <p:spPr bwMode="auto">
          <a:xfrm>
            <a:off x="1143000" y="609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5635" name="Rectangle 35"/>
          <p:cNvSpPr>
            <a:spLocks noGrp="1" noChangeArrowheads="1"/>
          </p:cNvSpPr>
          <p:nvPr>
            <p:ph type="body" idx="1"/>
          </p:nvPr>
        </p:nvSpPr>
        <p:spPr bwMode="auto">
          <a:xfrm>
            <a:off x="11430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5636" name="Rectangle 36"/>
          <p:cNvSpPr>
            <a:spLocks noGrp="1" noChangeArrowheads="1"/>
          </p:cNvSpPr>
          <p:nvPr>
            <p:ph type="dt" sz="half" idx="2"/>
          </p:nvPr>
        </p:nvSpPr>
        <p:spPr bwMode="auto">
          <a:xfrm>
            <a:off x="11430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l" eaLnBrk="0" hangingPunct="0">
              <a:defRPr sz="1400">
                <a:latin typeface="Times New Roman" pitchFamily="18" charset="0"/>
                <a:ea typeface="+mn-ea"/>
                <a:cs typeface="+mn-cs"/>
              </a:defRPr>
            </a:lvl1pPr>
          </a:lstStyle>
          <a:p>
            <a:pPr>
              <a:defRPr/>
            </a:pPr>
            <a:endParaRPr lang="en-US"/>
          </a:p>
        </p:txBody>
      </p:sp>
      <p:sp>
        <p:nvSpPr>
          <p:cNvPr id="25637" name="Rectangle 37"/>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400">
                <a:latin typeface="Times New Roman" pitchFamily="18" charset="0"/>
                <a:ea typeface="+mn-ea"/>
                <a:cs typeface="+mn-cs"/>
              </a:defRPr>
            </a:lvl1pPr>
          </a:lstStyle>
          <a:p>
            <a:pPr>
              <a:defRPr/>
            </a:pPr>
            <a:endParaRPr lang="en-US"/>
          </a:p>
        </p:txBody>
      </p:sp>
      <p:sp>
        <p:nvSpPr>
          <p:cNvPr id="25638" name="Rectangle 38"/>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1400">
                <a:latin typeface="Times New Roman" charset="0"/>
                <a:ea typeface="ＭＳ Ｐゴシック" charset="-128"/>
                <a:cs typeface="+mn-cs"/>
              </a:defRPr>
            </a:lvl1pPr>
          </a:lstStyle>
          <a:p>
            <a:pPr>
              <a:defRPr/>
            </a:pPr>
            <a:fld id="{09D3982F-6143-4A22-8F68-E1B3F33E11BF}"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27" r:id="rId1"/>
    <p:sldLayoutId id="2147483723" r:id="rId2"/>
    <p:sldLayoutId id="2147483722" r:id="rId3"/>
    <p:sldLayoutId id="2147483721" r:id="rId4"/>
    <p:sldLayoutId id="2147483720" r:id="rId5"/>
    <p:sldLayoutId id="2147483719" r:id="rId6"/>
    <p:sldLayoutId id="2147483718" r:id="rId7"/>
    <p:sldLayoutId id="2147483717" r:id="rId8"/>
    <p:sldLayoutId id="2147483716" r:id="rId9"/>
    <p:sldLayoutId id="2147483715" r:id="rId10"/>
    <p:sldLayoutId id="2147483714" r:id="rId11"/>
    <p:sldLayoutId id="2147483713" r:id="rId12"/>
    <p:sldLayoutId id="2147483712" r:id="rId13"/>
  </p:sldLayoutIdLst>
  <p:hf hdr="0" ftr="0" dt="0"/>
  <p:txStyles>
    <p:titleStyle>
      <a:lvl1pPr algn="l" rtl="0" eaLnBrk="0" fontAlgn="base" hangingPunct="0">
        <a:spcBef>
          <a:spcPct val="0"/>
        </a:spcBef>
        <a:spcAft>
          <a:spcPct val="0"/>
        </a:spcAft>
        <a:defRPr sz="4400">
          <a:solidFill>
            <a:schemeClr val="tx2"/>
          </a:solidFill>
          <a:latin typeface="+mj-lt"/>
          <a:ea typeface="ＭＳ Ｐゴシック" pitchFamily="-112" charset="-128"/>
          <a:cs typeface="ＭＳ Ｐゴシック" pitchFamily="-112" charset="-128"/>
        </a:defRPr>
      </a:lvl1pPr>
      <a:lvl2pPr algn="l" rtl="0" eaLnBrk="0" fontAlgn="base" hangingPunct="0">
        <a:spcBef>
          <a:spcPct val="0"/>
        </a:spcBef>
        <a:spcAft>
          <a:spcPct val="0"/>
        </a:spcAft>
        <a:defRPr sz="4400">
          <a:solidFill>
            <a:schemeClr val="tx2"/>
          </a:solidFill>
          <a:latin typeface="Times New Roman" pitchFamily="18" charset="0"/>
          <a:ea typeface="ＭＳ Ｐゴシック" pitchFamily="-112" charset="-128"/>
          <a:cs typeface="ＭＳ Ｐゴシック" pitchFamily="-112" charset="-128"/>
        </a:defRPr>
      </a:lvl2pPr>
      <a:lvl3pPr algn="l" rtl="0" eaLnBrk="0" fontAlgn="base" hangingPunct="0">
        <a:spcBef>
          <a:spcPct val="0"/>
        </a:spcBef>
        <a:spcAft>
          <a:spcPct val="0"/>
        </a:spcAft>
        <a:defRPr sz="4400">
          <a:solidFill>
            <a:schemeClr val="tx2"/>
          </a:solidFill>
          <a:latin typeface="Times New Roman" pitchFamily="18" charset="0"/>
          <a:ea typeface="ＭＳ Ｐゴシック" pitchFamily="-112" charset="-128"/>
          <a:cs typeface="ＭＳ Ｐゴシック" pitchFamily="-112" charset="-128"/>
        </a:defRPr>
      </a:lvl3pPr>
      <a:lvl4pPr algn="l" rtl="0" eaLnBrk="0" fontAlgn="base" hangingPunct="0">
        <a:spcBef>
          <a:spcPct val="0"/>
        </a:spcBef>
        <a:spcAft>
          <a:spcPct val="0"/>
        </a:spcAft>
        <a:defRPr sz="4400">
          <a:solidFill>
            <a:schemeClr val="tx2"/>
          </a:solidFill>
          <a:latin typeface="Times New Roman" pitchFamily="18" charset="0"/>
          <a:ea typeface="ＭＳ Ｐゴシック" pitchFamily="-112" charset="-128"/>
          <a:cs typeface="ＭＳ Ｐゴシック" pitchFamily="-112" charset="-128"/>
        </a:defRPr>
      </a:lvl4pPr>
      <a:lvl5pPr algn="l" rtl="0" eaLnBrk="0" fontAlgn="base" hangingPunct="0">
        <a:spcBef>
          <a:spcPct val="0"/>
        </a:spcBef>
        <a:spcAft>
          <a:spcPct val="0"/>
        </a:spcAft>
        <a:defRPr sz="4400">
          <a:solidFill>
            <a:schemeClr val="tx2"/>
          </a:solidFill>
          <a:latin typeface="Times New Roman" pitchFamily="18" charset="0"/>
          <a:ea typeface="ＭＳ Ｐゴシック" pitchFamily="-112" charset="-128"/>
          <a:cs typeface="ＭＳ Ｐゴシック" pitchFamily="-112" charset="-128"/>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84" charset="2"/>
        <a:buChar char="n"/>
        <a:defRPr sz="3200">
          <a:solidFill>
            <a:schemeClr val="tx1"/>
          </a:solidFill>
          <a:effectLst>
            <a:outerShdw blurRad="38100" dist="38100" dir="2700000" algn="tl">
              <a:srgbClr val="000000"/>
            </a:outerShdw>
          </a:effectLst>
          <a:latin typeface="+mn-lt"/>
          <a:ea typeface="ＭＳ Ｐゴシック" pitchFamily="-112" charset="-128"/>
          <a:cs typeface="ＭＳ Ｐゴシック" pitchFamily="-112" charset="-128"/>
        </a:defRPr>
      </a:lvl1pPr>
      <a:lvl2pPr marL="742950" indent="-285750" algn="l" rtl="0" eaLnBrk="0" fontAlgn="base" hangingPunct="0">
        <a:spcBef>
          <a:spcPct val="20000"/>
        </a:spcBef>
        <a:spcAft>
          <a:spcPct val="0"/>
        </a:spcAft>
        <a:buClr>
          <a:schemeClr val="folHlink"/>
        </a:buClr>
        <a:buSzPct val="75000"/>
        <a:buFont typeface="Monotype Sorts" pitchFamily="84" charset="2"/>
        <a:buChar char="u"/>
        <a:defRPr sz="2800">
          <a:solidFill>
            <a:schemeClr val="tx1"/>
          </a:solidFill>
          <a:effectLst>
            <a:outerShdw blurRad="38100" dist="38100" dir="2700000" algn="tl">
              <a:srgbClr val="000000"/>
            </a:outerShdw>
          </a:effectLst>
          <a:latin typeface="+mn-lt"/>
          <a:ea typeface="ＭＳ Ｐゴシック" pitchFamily="-112" charset="-128"/>
        </a:defRPr>
      </a:lvl2pPr>
      <a:lvl3pPr marL="1143000" indent="-228600" algn="l" rtl="0" eaLnBrk="0" fontAlgn="base" hangingPunct="0">
        <a:spcBef>
          <a:spcPct val="20000"/>
        </a:spcBef>
        <a:spcAft>
          <a:spcPct val="0"/>
        </a:spcAft>
        <a:buClr>
          <a:schemeClr val="tx2"/>
        </a:buClr>
        <a:buSzPct val="65000"/>
        <a:buFont typeface="Monotype Sorts" pitchFamily="84" charset="2"/>
        <a:buChar char="F"/>
        <a:defRPr sz="2400">
          <a:solidFill>
            <a:schemeClr val="tx1"/>
          </a:solidFill>
          <a:effectLst>
            <a:outerShdw blurRad="38100" dist="38100" dir="2700000" algn="tl">
              <a:srgbClr val="000000"/>
            </a:outerShdw>
          </a:effectLst>
          <a:latin typeface="+mn-lt"/>
          <a:ea typeface="ＭＳ Ｐゴシック" pitchFamily="-112" charset="-128"/>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ea typeface="ＭＳ Ｐゴシック" pitchFamily="-112" charset="-128"/>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ea typeface="ＭＳ Ｐゴシック" pitchFamily="-112" charset="-128"/>
        </a:defRPr>
      </a:lvl5pPr>
      <a:lvl6pPr marL="25146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9.xml"/><Relationship Id="rId3" Type="http://schemas.openxmlformats.org/officeDocument/2006/relationships/notesSlide" Target="../notesSlides/notesSlide1.xml"/><Relationship Id="rId1" Type="http://schemas.openxmlformats.org/officeDocument/2006/relationships/themeOverride" Target="../theme/themeOverride3.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5.xml"/><Relationship Id="rId3" Type="http://schemas.openxmlformats.org/officeDocument/2006/relationships/notesSlide" Target="../notesSlides/notesSlide10.xml"/><Relationship Id="rId1" Type="http://schemas.openxmlformats.org/officeDocument/2006/relationships/themeOverride" Target="../theme/themeOverride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5.xml"/><Relationship Id="rId3" Type="http://schemas.openxmlformats.org/officeDocument/2006/relationships/notesSlide" Target="../notesSlides/notesSlide11.xml"/><Relationship Id="rId1" Type="http://schemas.openxmlformats.org/officeDocument/2006/relationships/themeOverride" Target="../theme/themeOverride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9.xml"/><Relationship Id="rId3" Type="http://schemas.openxmlformats.org/officeDocument/2006/relationships/notesSlide" Target="../notesSlides/notesSlide12.xml"/><Relationship Id="rId1" Type="http://schemas.openxmlformats.org/officeDocument/2006/relationships/themeOverride" Target="../theme/themeOverride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5.xml"/><Relationship Id="rId3" Type="http://schemas.openxmlformats.org/officeDocument/2006/relationships/notesSlide" Target="../notesSlides/notesSlide18.xml"/><Relationship Id="rId1" Type="http://schemas.openxmlformats.org/officeDocument/2006/relationships/themeOverride" Target="../theme/themeOverride14.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5.xml"/><Relationship Id="rId3" Type="http://schemas.openxmlformats.org/officeDocument/2006/relationships/notesSlide" Target="../notesSlides/notesSlide19.xml"/><Relationship Id="rId1" Type="http://schemas.openxmlformats.org/officeDocument/2006/relationships/themeOverride" Target="../theme/themeOverride15.xml"/></Relationships>
</file>

<file path=ppt/slides/_rels/slide2.xml.rels><?xml version="1.0" encoding="UTF-8" standalone="yes"?>
<Relationships xmlns="http://schemas.openxmlformats.org/package/2006/relationships"><Relationship Id="rId4" Type="http://schemas.openxmlformats.org/officeDocument/2006/relationships/oleObject" Target="../embeddings/oleObject1.doc"/><Relationship Id="rId1" Type="http://schemas.openxmlformats.org/officeDocument/2006/relationships/vmlDrawing" Target="../drawings/vmlDrawing1.vml"/><Relationship Id="rId2" Type="http://schemas.openxmlformats.org/officeDocument/2006/relationships/slideLayout" Target="../slideLayouts/slideLayout7.xml"/><Relationship Id="rId3"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5.xml"/><Relationship Id="rId3" Type="http://schemas.openxmlformats.org/officeDocument/2006/relationships/notesSlide" Target="../notesSlides/notesSlide20.xml"/><Relationship Id="rId1" Type="http://schemas.openxmlformats.org/officeDocument/2006/relationships/themeOverride" Target="../theme/themeOverride16.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5.xml"/><Relationship Id="rId3" Type="http://schemas.openxmlformats.org/officeDocument/2006/relationships/notesSlide" Target="../notesSlides/notesSlide21.xml"/><Relationship Id="rId1" Type="http://schemas.openxmlformats.org/officeDocument/2006/relationships/themeOverride" Target="../theme/themeOverride17.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5.xml"/><Relationship Id="rId3" Type="http://schemas.openxmlformats.org/officeDocument/2006/relationships/notesSlide" Target="../notesSlides/notesSlide22.xml"/><Relationship Id="rId1" Type="http://schemas.openxmlformats.org/officeDocument/2006/relationships/themeOverride" Target="../theme/themeOverride18.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5.xml"/><Relationship Id="rId3" Type="http://schemas.openxmlformats.org/officeDocument/2006/relationships/notesSlide" Target="../notesSlides/notesSlide23.xml"/><Relationship Id="rId1" Type="http://schemas.openxmlformats.org/officeDocument/2006/relationships/themeOverride" Target="../theme/themeOverride19.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5.xml"/><Relationship Id="rId3" Type="http://schemas.openxmlformats.org/officeDocument/2006/relationships/notesSlide" Target="../notesSlides/notesSlide24.xml"/><Relationship Id="rId1" Type="http://schemas.openxmlformats.org/officeDocument/2006/relationships/themeOverride" Target="../theme/themeOverride20.xml"/></Relationships>
</file>

<file path=ppt/slides/_rels/slide25.xml.rels><?xml version="1.0" encoding="UTF-8" standalone="yes"?>
<Relationships xmlns="http://schemas.openxmlformats.org/package/2006/relationships"><Relationship Id="rId4" Type="http://schemas.openxmlformats.org/officeDocument/2006/relationships/slide" Target="slide29.xml"/><Relationship Id="rId1" Type="http://schemas.openxmlformats.org/officeDocument/2006/relationships/themeOverride" Target="../theme/themeOverride21.xml"/><Relationship Id="rId2" Type="http://schemas.openxmlformats.org/officeDocument/2006/relationships/slideLayout" Target="../slideLayouts/slideLayout19.xml"/><Relationship Id="rId3"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4" Type="http://schemas.openxmlformats.org/officeDocument/2006/relationships/slide" Target="slide25.xml"/><Relationship Id="rId1" Type="http://schemas.openxmlformats.org/officeDocument/2006/relationships/themeOverride" Target="../theme/themeOverride22.xml"/><Relationship Id="rId2" Type="http://schemas.openxmlformats.org/officeDocument/2006/relationships/slideLayout" Target="../slideLayouts/slideLayout19.xml"/><Relationship Id="rId3"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4" Type="http://schemas.openxmlformats.org/officeDocument/2006/relationships/slide" Target="slide25.xml"/><Relationship Id="rId1" Type="http://schemas.openxmlformats.org/officeDocument/2006/relationships/themeOverride" Target="../theme/themeOverride23.xml"/><Relationship Id="rId2" Type="http://schemas.openxmlformats.org/officeDocument/2006/relationships/slideLayout" Target="../slideLayouts/slideLayout19.xml"/><Relationship Id="rId3"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4" Type="http://schemas.openxmlformats.org/officeDocument/2006/relationships/slide" Target="slide25.xml"/><Relationship Id="rId1" Type="http://schemas.openxmlformats.org/officeDocument/2006/relationships/themeOverride" Target="../theme/themeOverride24.xml"/><Relationship Id="rId2" Type="http://schemas.openxmlformats.org/officeDocument/2006/relationships/slideLayout" Target="../slideLayouts/slideLayout19.xml"/><Relationship Id="rId3"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4" Type="http://schemas.openxmlformats.org/officeDocument/2006/relationships/slide" Target="slide13.xml"/><Relationship Id="rId1" Type="http://schemas.openxmlformats.org/officeDocument/2006/relationships/themeOverride" Target="../theme/themeOverride25.xml"/><Relationship Id="rId2" Type="http://schemas.openxmlformats.org/officeDocument/2006/relationships/slideLayout" Target="../slideLayouts/slideLayout19.xml"/><Relationship Id="rId3"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0.xml"/><Relationship Id="rId3" Type="http://schemas.openxmlformats.org/officeDocument/2006/relationships/notesSlide" Target="../notesSlides/notesSlide3.xml"/><Relationship Id="rId1" Type="http://schemas.openxmlformats.org/officeDocument/2006/relationships/themeOverride" Target="../theme/themeOverride4.xml"/></Relationships>
</file>

<file path=ppt/slides/_rels/slide30.xml.rels><?xml version="1.0" encoding="UTF-8" standalone="yes"?>
<Relationships xmlns="http://schemas.openxmlformats.org/package/2006/relationships"><Relationship Id="rId6" Type="http://schemas.openxmlformats.org/officeDocument/2006/relationships/hyperlink" Target="..%5C..%5Cschedule%5Cteaching%5CNashua%5CCountdowntimers%5CCount5.ppt%23-1,1,1.%20Slide%201" TargetMode="External"/><Relationship Id="rId4" Type="http://schemas.openxmlformats.org/officeDocument/2006/relationships/slide" Target="slide34.xml"/><Relationship Id="rId1" Type="http://schemas.openxmlformats.org/officeDocument/2006/relationships/themeOverride" Target="../theme/themeOverride26.xml"/><Relationship Id="rId2" Type="http://schemas.openxmlformats.org/officeDocument/2006/relationships/slideLayout" Target="../slideLayouts/slideLayout15.xml"/><Relationship Id="rId3" Type="http://schemas.openxmlformats.org/officeDocument/2006/relationships/notesSlide" Target="../notesSlides/notesSlide30.xml"/><Relationship Id="rId5" Type="http://schemas.openxmlformats.org/officeDocument/2006/relationships/hyperlink" Target="%5C%5Clocalhost%5CUsers%5Crettigmd%5CDocuments%5Cschedule%5Cteaching%5CJMU%20Faculty%5CTableTents.ppt%23-1,1,PowerPoint%20Presentation" TargetMode="External"/></Relationships>
</file>

<file path=ppt/slides/_rels/slide31.xml.rels><?xml version="1.0" encoding="UTF-8" standalone="yes"?>
<Relationships xmlns="http://schemas.openxmlformats.org/package/2006/relationships"><Relationship Id="rId4" Type="http://schemas.openxmlformats.org/officeDocument/2006/relationships/hyperlink" Target="%5C%5Clocalhost%5CUsers%5Crettigmd%5CDocuments%5Cconsulting%5CPresentation%20Materials%5CTeaching%20in%20the%20Block%20Handouts%5CCountdowntimers%5CCount5.ppt%23-1,1,Slide%201" TargetMode="External"/><Relationship Id="rId1" Type="http://schemas.openxmlformats.org/officeDocument/2006/relationships/themeOverride" Target="../theme/themeOverride27.xml"/><Relationship Id="rId2" Type="http://schemas.openxmlformats.org/officeDocument/2006/relationships/slideLayout" Target="../slideLayouts/slideLayout15.xml"/><Relationship Id="rId3" Type="http://schemas.openxmlformats.org/officeDocument/2006/relationships/notesSlide" Target="../notesSlides/notesSlide31.xml"/><Relationship Id="rId5" Type="http://schemas.openxmlformats.org/officeDocument/2006/relationships/image" Target="../media/image3.gif"/></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19.xml"/><Relationship Id="rId3" Type="http://schemas.openxmlformats.org/officeDocument/2006/relationships/hyperlink" Target="..%5C..%5Cschedule%5Cteaching%5CNashua%5CCountdowntimers%5CCount5.ppt%23-1,1,Slide%201" TargetMode="External"/><Relationship Id="rId1" Type="http://schemas.openxmlformats.org/officeDocument/2006/relationships/themeOverride" Target="../theme/themeOverride28.xml"/></Relationships>
</file>

<file path=ppt/slides/_rels/slide33.xml.rels><?xml version="1.0" encoding="UTF-8" standalone="yes"?>
<Relationships xmlns="http://schemas.openxmlformats.org/package/2006/relationships"><Relationship Id="rId4" Type="http://schemas.openxmlformats.org/officeDocument/2006/relationships/slide" Target="slide30.xml"/><Relationship Id="rId1" Type="http://schemas.openxmlformats.org/officeDocument/2006/relationships/themeOverride" Target="../theme/themeOverride29.xml"/><Relationship Id="rId2" Type="http://schemas.openxmlformats.org/officeDocument/2006/relationships/slideLayout" Target="../slideLayouts/slideLayout15.xml"/><Relationship Id="rId3" Type="http://schemas.openxmlformats.org/officeDocument/2006/relationships/notesSlide" Target="../notesSlides/notesSlide32.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15.xml"/><Relationship Id="rId3" Type="http://schemas.openxmlformats.org/officeDocument/2006/relationships/notesSlide" Target="../notesSlides/notesSlide33.xml"/><Relationship Id="rId1" Type="http://schemas.openxmlformats.org/officeDocument/2006/relationships/themeOverride" Target="../theme/themeOverride30.xml"/></Relationships>
</file>

<file path=ppt/slides/_rels/slide35.xml.rels><?xml version="1.0" encoding="UTF-8" standalone="yes"?>
<Relationships xmlns="http://schemas.openxmlformats.org/package/2006/relationships"><Relationship Id="rId6" Type="http://schemas.openxmlformats.org/officeDocument/2006/relationships/hyperlink" Target="%5C%5Clocalhost%5CUsers%5Crettigmd%5CDocuments%5Cconsulting%5CPresentation%20Materials%5CTeaching%20in%20the%20Block%20Handouts%5CCountdowntimers%5CCount3.ppt%23-1,1,Slide%201" TargetMode="External"/><Relationship Id="rId4" Type="http://schemas.openxmlformats.org/officeDocument/2006/relationships/image" Target="../media/image4.png"/><Relationship Id="rId1" Type="http://schemas.openxmlformats.org/officeDocument/2006/relationships/themeOverride" Target="../theme/themeOverride31.xml"/><Relationship Id="rId2" Type="http://schemas.openxmlformats.org/officeDocument/2006/relationships/slideLayout" Target="../slideLayouts/slideLayout15.xml"/><Relationship Id="rId3" Type="http://schemas.openxmlformats.org/officeDocument/2006/relationships/notesSlide" Target="../notesSlides/notesSlide34.xml"/><Relationship Id="rId5" Type="http://schemas.openxmlformats.org/officeDocument/2006/relationships/hyperlink" Target="%5C%5Clocalhost%5CUsers%5Crettigmd%5CDocuments%5Cconsulting%5CPresentation%20Materials%5CTeaching%20in%20the%20Block%20Handouts%5CCountdowntimers%5CCount5.ppt%23-1,1,Slide%201" TargetMode="External"/></Relationships>
</file>

<file path=ppt/slides/_rels/slide36.xml.rels><?xml version="1.0" encoding="UTF-8" standalone="yes"?>
<Relationships xmlns="http://schemas.openxmlformats.org/package/2006/relationships"><Relationship Id="rId4" Type="http://schemas.openxmlformats.org/officeDocument/2006/relationships/hyperlink" Target="%5C%5Clocalhost%5CUsers%5Crettigmd%5CDocuments%5Cconsulting%5CPresentation%20Materials%5CTeaching%20in%20the%20Block%20Handouts%5CCountdowntimers%5CCount2.ppt%23-1,1,Slide%201" TargetMode="External"/><Relationship Id="rId1" Type="http://schemas.openxmlformats.org/officeDocument/2006/relationships/themeOverride" Target="../theme/themeOverride32.xml"/><Relationship Id="rId2" Type="http://schemas.openxmlformats.org/officeDocument/2006/relationships/slideLayout" Target="../slideLayouts/slideLayout15.xml"/><Relationship Id="rId3" Type="http://schemas.openxmlformats.org/officeDocument/2006/relationships/notesSlide" Target="../notesSlides/notesSlide35.xml"/></Relationships>
</file>

<file path=ppt/slides/_rels/slide37.xml.rels><?xml version="1.0" encoding="UTF-8" standalone="yes"?>
<Relationships xmlns="http://schemas.openxmlformats.org/package/2006/relationships"><Relationship Id="rId4" Type="http://schemas.openxmlformats.org/officeDocument/2006/relationships/image" Target="../media/image5.jpeg"/><Relationship Id="rId1" Type="http://schemas.openxmlformats.org/officeDocument/2006/relationships/themeOverride" Target="../theme/themeOverride33.xml"/><Relationship Id="rId2" Type="http://schemas.openxmlformats.org/officeDocument/2006/relationships/slideLayout" Target="../slideLayouts/slideLayout26.xml"/><Relationship Id="rId3" Type="http://schemas.openxmlformats.org/officeDocument/2006/relationships/notesSlide" Target="../notesSlides/notesSlide36.xml"/><Relationship Id="rId5" Type="http://schemas.openxmlformats.org/officeDocument/2006/relationships/image" Target="../media/image6.wmf"/></Relationships>
</file>

<file path=ppt/slides/_rels/slide38.xml.rels><?xml version="1.0" encoding="UTF-8" standalone="yes"?>
<Relationships xmlns="http://schemas.openxmlformats.org/package/2006/relationships"><Relationship Id="rId4" Type="http://schemas.openxmlformats.org/officeDocument/2006/relationships/hyperlink" Target="%5C%5Clocalhost%5CUsers%5Crettigmd%5CDocuments%5Cconsulting%5CPresentation%20Materials%5CTeaching%20in%20the%20Block%20Handouts%5CPacing06.ppt%23-1,1,Factors%20Influencing%20Achievement:%20Using%20Pacing%20Guides,%20Formative%20Assessment%20and%20Staffing%20Meetings%20%20to%20Plan,%20Monitor,%20and%20Adjust%20Instruction" TargetMode="External"/><Relationship Id="rId1" Type="http://schemas.openxmlformats.org/officeDocument/2006/relationships/themeOverride" Target="../theme/themeOverride34.xml"/><Relationship Id="rId2" Type="http://schemas.openxmlformats.org/officeDocument/2006/relationships/slideLayout" Target="../slideLayouts/slideLayout19.xml"/><Relationship Id="rId3" Type="http://schemas.openxmlformats.org/officeDocument/2006/relationships/notesSlide" Target="../notesSlides/notesSlide37.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15.xml"/><Relationship Id="rId3" Type="http://schemas.openxmlformats.org/officeDocument/2006/relationships/notesSlide" Target="../notesSlides/notesSlide38.xml"/><Relationship Id="rId1" Type="http://schemas.openxmlformats.org/officeDocument/2006/relationships/themeOverride" Target="../theme/themeOverride35.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0.xml"/><Relationship Id="rId3" Type="http://schemas.openxmlformats.org/officeDocument/2006/relationships/notesSlide" Target="../notesSlides/notesSlide4.xml"/><Relationship Id="rId1" Type="http://schemas.openxmlformats.org/officeDocument/2006/relationships/themeOverride" Target="../theme/themeOverride5.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15.xml"/><Relationship Id="rId3" Type="http://schemas.openxmlformats.org/officeDocument/2006/relationships/notesSlide" Target="../notesSlides/notesSlide39.xml"/><Relationship Id="rId1" Type="http://schemas.openxmlformats.org/officeDocument/2006/relationships/themeOverride" Target="../theme/themeOverride36.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15.xml"/><Relationship Id="rId3" Type="http://schemas.openxmlformats.org/officeDocument/2006/relationships/notesSlide" Target="../notesSlides/notesSlide40.xml"/><Relationship Id="rId1" Type="http://schemas.openxmlformats.org/officeDocument/2006/relationships/themeOverride" Target="../theme/themeOverride3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15.xml"/><Relationship Id="rId3" Type="http://schemas.openxmlformats.org/officeDocument/2006/relationships/notesSlide" Target="../notesSlides/notesSlide42.xml"/><Relationship Id="rId1" Type="http://schemas.openxmlformats.org/officeDocument/2006/relationships/themeOverride" Target="../theme/themeOverride38.xml"/></Relationships>
</file>

<file path=ppt/slides/_rels/slide44.xml.rels><?xml version="1.0" encoding="UTF-8" standalone="yes"?>
<Relationships xmlns="http://schemas.openxmlformats.org/package/2006/relationships"><Relationship Id="rId8" Type="http://schemas.openxmlformats.org/officeDocument/2006/relationships/image" Target="../media/image9.gif"/><Relationship Id="rId4" Type="http://schemas.openxmlformats.org/officeDocument/2006/relationships/audio" Target="../media/audio1.bin"/><Relationship Id="rId10" Type="http://schemas.openxmlformats.org/officeDocument/2006/relationships/image" Target="../media/image10.png"/><Relationship Id="rId5" Type="http://schemas.openxmlformats.org/officeDocument/2006/relationships/image" Target="../media/image7.gif"/><Relationship Id="rId7" Type="http://schemas.openxmlformats.org/officeDocument/2006/relationships/image" Target="../media/image8.gif"/><Relationship Id="rId1" Type="http://schemas.openxmlformats.org/officeDocument/2006/relationships/themeOverride" Target="../theme/themeOverride39.xml"/><Relationship Id="rId2" Type="http://schemas.openxmlformats.org/officeDocument/2006/relationships/slideLayout" Target="../slideLayouts/slideLayout20.xml"/><Relationship Id="rId9" Type="http://schemas.openxmlformats.org/officeDocument/2006/relationships/hyperlink" Target="%5C%5Clocalhost%5CUsers%5Crettigmd%5CDocuments%5Cconsulting%5CPresentation%20Materials%5CTeaching%20in%20the%20Block%20Handouts%5CPyramid%20Cards.ppt%23-1,1,Slide%201" TargetMode="External"/><Relationship Id="rId3" Type="http://schemas.openxmlformats.org/officeDocument/2006/relationships/notesSlide" Target="../notesSlides/notesSlide43.xml"/><Relationship Id="rId6" Type="http://schemas.openxmlformats.org/officeDocument/2006/relationships/hyperlink" Target="Countdowntimers%5CCount1.ppt" TargetMode="Externa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5.xml"/><Relationship Id="rId3" Type="http://schemas.openxmlformats.org/officeDocument/2006/relationships/notesSlide" Target="../notesSlides/notesSlide44.xml"/><Relationship Id="rId1" Type="http://schemas.openxmlformats.org/officeDocument/2006/relationships/themeOverride" Target="../theme/themeOverride40.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15.xml"/><Relationship Id="rId3" Type="http://schemas.openxmlformats.org/officeDocument/2006/relationships/notesSlide" Target="../notesSlides/notesSlide45.xml"/><Relationship Id="rId1" Type="http://schemas.openxmlformats.org/officeDocument/2006/relationships/themeOverride" Target="../theme/themeOverride41.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15.xml"/><Relationship Id="rId3" Type="http://schemas.openxmlformats.org/officeDocument/2006/relationships/notesSlide" Target="../notesSlides/notesSlide46.xml"/><Relationship Id="rId1" Type="http://schemas.openxmlformats.org/officeDocument/2006/relationships/themeOverride" Target="../theme/themeOverride42.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15.xml"/><Relationship Id="rId3" Type="http://schemas.openxmlformats.org/officeDocument/2006/relationships/notesSlide" Target="../notesSlides/notesSlide47.xml"/><Relationship Id="rId1" Type="http://schemas.openxmlformats.org/officeDocument/2006/relationships/themeOverride" Target="../theme/themeOverride43.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15.xml"/><Relationship Id="rId3" Type="http://schemas.openxmlformats.org/officeDocument/2006/relationships/notesSlide" Target="../notesSlides/notesSlide48.xml"/><Relationship Id="rId1" Type="http://schemas.openxmlformats.org/officeDocument/2006/relationships/themeOverride" Target="../theme/themeOverride44.xml"/></Relationships>
</file>

<file path=ppt/slides/_rels/slide5.xml.rels><?xml version="1.0" encoding="UTF-8" standalone="yes"?>
<Relationships xmlns="http://schemas.openxmlformats.org/package/2006/relationships"><Relationship Id="rId4" Type="http://schemas.openxmlformats.org/officeDocument/2006/relationships/slide" Target="slide7.xml"/><Relationship Id="rId1" Type="http://schemas.openxmlformats.org/officeDocument/2006/relationships/themeOverride" Target="../theme/themeOverride6.xml"/><Relationship Id="rId2" Type="http://schemas.openxmlformats.org/officeDocument/2006/relationships/slideLayout" Target="../slideLayouts/slideLayout14.xml"/><Relationship Id="rId3"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15.xml"/><Relationship Id="rId3" Type="http://schemas.openxmlformats.org/officeDocument/2006/relationships/notesSlide" Target="../notesSlides/notesSlide49.xml"/><Relationship Id="rId1" Type="http://schemas.openxmlformats.org/officeDocument/2006/relationships/themeOverride" Target="../theme/themeOverride45.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19.xml"/><Relationship Id="rId3" Type="http://schemas.openxmlformats.org/officeDocument/2006/relationships/notesSlide" Target="../notesSlides/notesSlide50.xml"/><Relationship Id="rId1" Type="http://schemas.openxmlformats.org/officeDocument/2006/relationships/themeOverride" Target="../theme/themeOverride4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5.xml"/></Relationships>
</file>

<file path=ppt/slides/_rels/slide53.xml.rels><?xml version="1.0" encoding="UTF-8" standalone="yes"?>
<Relationships xmlns="http://schemas.openxmlformats.org/package/2006/relationships"><Relationship Id="rId2" Type="http://schemas.openxmlformats.org/officeDocument/2006/relationships/hyperlink" Target="..%5C..%5Cschedule%5Cteaching%5CNashua%5CCountdowntimers%5CCount5.ppt%23-1,1,Slide%201" TargetMode="External"/><Relationship Id="rId1" Type="http://schemas.openxmlformats.org/officeDocument/2006/relationships/slideLayout" Target="../slideLayouts/slideLayout19.xml"/></Relationships>
</file>

<file path=ppt/slides/_rels/slide54.xml.rels><?xml version="1.0" encoding="UTF-8" standalone="yes"?>
<Relationships xmlns="http://schemas.openxmlformats.org/package/2006/relationships"><Relationship Id="rId4" Type="http://schemas.openxmlformats.org/officeDocument/2006/relationships/hyperlink" Target="%5C%5Clocalhost%5CUsers%5Crettigmd%5CDocuments%5Cconsulting%5CPresentation%20Materials%5CTeaching%20in%20the%20Block%20Handouts%5Cquadrilaterals.ppt%23-1,1,Concept%20Attainment" TargetMode="External"/><Relationship Id="rId1" Type="http://schemas.openxmlformats.org/officeDocument/2006/relationships/themeOverride" Target="../theme/themeOverride47.xml"/><Relationship Id="rId2" Type="http://schemas.openxmlformats.org/officeDocument/2006/relationships/slideLayout" Target="../slideLayouts/slideLayout15.xml"/><Relationship Id="rId3" Type="http://schemas.openxmlformats.org/officeDocument/2006/relationships/notesSlide" Target="../notesSlides/notesSlide52.xml"/><Relationship Id="rId5" Type="http://schemas.openxmlformats.org/officeDocument/2006/relationships/hyperlink" Target="%5C%5Clocalhost%5CUsers%5Crettigmd%5CDocuments%5Cconsulting%5CPresentation%20Materials%5CTeaching%20in%20the%20Block%20Handouts%5Cadverbphrase.ppt%23-1,1,Concept%20Attainment" TargetMode="External"/></Relationships>
</file>

<file path=ppt/slides/_rels/slide55.xml.rels><?xml version="1.0" encoding="UTF-8" standalone="yes"?>
<Relationships xmlns="http://schemas.openxmlformats.org/package/2006/relationships"><Relationship Id="rId4" Type="http://schemas.openxmlformats.org/officeDocument/2006/relationships/hyperlink" Target="..%5C..%5Cschedule%5Cteaching%5CNashua%5CCountdowntimers%5CCount5.ppt%23-1,1,Slide%201" TargetMode="External"/><Relationship Id="rId1" Type="http://schemas.openxmlformats.org/officeDocument/2006/relationships/themeOverride" Target="../theme/themeOverride48.xml"/><Relationship Id="rId2" Type="http://schemas.openxmlformats.org/officeDocument/2006/relationships/slideLayout" Target="../slideLayouts/slideLayout15.xml"/><Relationship Id="rId3" Type="http://schemas.openxmlformats.org/officeDocument/2006/relationships/notesSlide" Target="../notesSlides/notesSlide53.xml"/></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15.xml"/><Relationship Id="rId3" Type="http://schemas.openxmlformats.org/officeDocument/2006/relationships/notesSlide" Target="../notesSlides/notesSlide54.xml"/><Relationship Id="rId1" Type="http://schemas.openxmlformats.org/officeDocument/2006/relationships/themeOverride" Target="../theme/themeOverride49.xml"/></Relationships>
</file>

<file path=ppt/slides/_rels/slide57.xml.rels><?xml version="1.0" encoding="UTF-8" standalone="yes"?>
<Relationships xmlns="http://schemas.openxmlformats.org/package/2006/relationships"><Relationship Id="rId4" Type="http://schemas.openxmlformats.org/officeDocument/2006/relationships/hyperlink" Target="..%5C..%5Cschedule%5CMy%20Documents%5Cschedule%5Cteaching%5Chandouts%5CIsland.ppt%23-1,1,1.%20%20Maximizing%20Learning%20Time:%20Choosing%20Instructional%20Strategies%20for%20Dropout%20Prevention" TargetMode="External"/><Relationship Id="rId1" Type="http://schemas.openxmlformats.org/officeDocument/2006/relationships/themeOverride" Target="../theme/themeOverride50.xml"/><Relationship Id="rId2" Type="http://schemas.openxmlformats.org/officeDocument/2006/relationships/slideLayout" Target="../slideLayouts/slideLayout15.xml"/><Relationship Id="rId3" Type="http://schemas.openxmlformats.org/officeDocument/2006/relationships/notesSlide" Target="../notesSlides/notesSlide55.xml"/></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15.xml"/><Relationship Id="rId3" Type="http://schemas.openxmlformats.org/officeDocument/2006/relationships/notesSlide" Target="../notesSlides/notesSlide56.xml"/><Relationship Id="rId1" Type="http://schemas.openxmlformats.org/officeDocument/2006/relationships/themeOverride" Target="../theme/themeOverride51.xml"/></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15.xml"/><Relationship Id="rId3" Type="http://schemas.openxmlformats.org/officeDocument/2006/relationships/notesSlide" Target="../notesSlides/notesSlide57.xml"/><Relationship Id="rId1" Type="http://schemas.openxmlformats.org/officeDocument/2006/relationships/themeOverride" Target="../theme/themeOverride5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5.xml"/><Relationship Id="rId3" Type="http://schemas.openxmlformats.org/officeDocument/2006/relationships/notesSlide" Target="../notesSlides/notesSlide6.xml"/><Relationship Id="rId1" Type="http://schemas.openxmlformats.org/officeDocument/2006/relationships/themeOverride" Target="../theme/themeOverride7.xml"/></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15.xml"/><Relationship Id="rId3" Type="http://schemas.openxmlformats.org/officeDocument/2006/relationships/notesSlide" Target="../notesSlides/notesSlide58.xml"/><Relationship Id="rId1" Type="http://schemas.openxmlformats.org/officeDocument/2006/relationships/themeOverride" Target="../theme/themeOverride53.xml"/></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15.xml"/><Relationship Id="rId3" Type="http://schemas.openxmlformats.org/officeDocument/2006/relationships/notesSlide" Target="../notesSlides/notesSlide59.xml"/><Relationship Id="rId1" Type="http://schemas.openxmlformats.org/officeDocument/2006/relationships/themeOverride" Target="../theme/themeOverride54.xml"/></Relationships>
</file>

<file path=ppt/slides/_rels/slide62.xml.rels><?xml version="1.0" encoding="UTF-8" standalone="yes"?>
<Relationships xmlns="http://schemas.openxmlformats.org/package/2006/relationships"><Relationship Id="rId2" Type="http://schemas.openxmlformats.org/officeDocument/2006/relationships/slideLayout" Target="../slideLayouts/slideLayout15.xml"/><Relationship Id="rId3" Type="http://schemas.openxmlformats.org/officeDocument/2006/relationships/notesSlide" Target="../notesSlides/notesSlide60.xml"/><Relationship Id="rId1" Type="http://schemas.openxmlformats.org/officeDocument/2006/relationships/themeOverride" Target="../theme/themeOverride55.xml"/></Relationships>
</file>

<file path=ppt/slides/_rels/slide63.xml.rels><?xml version="1.0" encoding="UTF-8" standalone="yes"?>
<Relationships xmlns="http://schemas.openxmlformats.org/package/2006/relationships"><Relationship Id="rId2" Type="http://schemas.openxmlformats.org/officeDocument/2006/relationships/slideLayout" Target="../slideLayouts/slideLayout15.xml"/><Relationship Id="rId3" Type="http://schemas.openxmlformats.org/officeDocument/2006/relationships/notesSlide" Target="../notesSlides/notesSlide61.xml"/><Relationship Id="rId1" Type="http://schemas.openxmlformats.org/officeDocument/2006/relationships/themeOverride" Target="../theme/themeOverride56.xml"/></Relationships>
</file>

<file path=ppt/slides/_rels/slide64.xml.rels><?xml version="1.0" encoding="UTF-8" standalone="yes"?>
<Relationships xmlns="http://schemas.openxmlformats.org/package/2006/relationships"><Relationship Id="rId2" Type="http://schemas.openxmlformats.org/officeDocument/2006/relationships/slideLayout" Target="../slideLayouts/slideLayout25.xml"/><Relationship Id="rId3" Type="http://schemas.openxmlformats.org/officeDocument/2006/relationships/notesSlide" Target="../notesSlides/notesSlide62.xml"/><Relationship Id="rId1" Type="http://schemas.openxmlformats.org/officeDocument/2006/relationships/themeOverride" Target="../theme/themeOverride57.xml"/></Relationships>
</file>

<file path=ppt/slides/_rels/slide65.xml.rels><?xml version="1.0" encoding="UTF-8" standalone="yes"?>
<Relationships xmlns="http://schemas.openxmlformats.org/package/2006/relationships"><Relationship Id="rId2" Type="http://schemas.openxmlformats.org/officeDocument/2006/relationships/slideLayout" Target="../slideLayouts/slideLayout15.xml"/><Relationship Id="rId3" Type="http://schemas.openxmlformats.org/officeDocument/2006/relationships/notesSlide" Target="../notesSlides/notesSlide63.xml"/><Relationship Id="rId1" Type="http://schemas.openxmlformats.org/officeDocument/2006/relationships/themeOverride" Target="../theme/themeOverride58.xml"/></Relationships>
</file>

<file path=ppt/slides/_rels/slide66.xml.rels><?xml version="1.0" encoding="UTF-8" standalone="yes"?>
<Relationships xmlns="http://schemas.openxmlformats.org/package/2006/relationships"><Relationship Id="rId4" Type="http://schemas.openxmlformats.org/officeDocument/2006/relationships/slide" Target="slide38.xml"/><Relationship Id="rId1" Type="http://schemas.openxmlformats.org/officeDocument/2006/relationships/themeOverride" Target="../theme/themeOverride59.xml"/><Relationship Id="rId2" Type="http://schemas.openxmlformats.org/officeDocument/2006/relationships/slideLayout" Target="../slideLayouts/slideLayout19.xml"/><Relationship Id="rId3" Type="http://schemas.openxmlformats.org/officeDocument/2006/relationships/notesSlide" Target="../notesSlides/notesSlide64.xml"/></Relationships>
</file>

<file path=ppt/slides/_rels/slide67.xml.rels><?xml version="1.0" encoding="UTF-8" standalone="yes"?>
<Relationships xmlns="http://schemas.openxmlformats.org/package/2006/relationships"><Relationship Id="rId2" Type="http://schemas.openxmlformats.org/officeDocument/2006/relationships/slideLayout" Target="../slideLayouts/slideLayout15.xml"/><Relationship Id="rId3" Type="http://schemas.openxmlformats.org/officeDocument/2006/relationships/notesSlide" Target="../notesSlides/notesSlide65.xml"/><Relationship Id="rId1" Type="http://schemas.openxmlformats.org/officeDocument/2006/relationships/themeOverride" Target="../theme/themeOverride60.xml"/></Relationships>
</file>

<file path=ppt/slides/_rels/slide68.xml.rels><?xml version="1.0" encoding="UTF-8" standalone="yes"?>
<Relationships xmlns="http://schemas.openxmlformats.org/package/2006/relationships"><Relationship Id="rId4" Type="http://schemas.openxmlformats.org/officeDocument/2006/relationships/image" Target="../media/image11.gif"/><Relationship Id="rId1" Type="http://schemas.openxmlformats.org/officeDocument/2006/relationships/themeOverride" Target="../theme/themeOverride61.xml"/><Relationship Id="rId2" Type="http://schemas.openxmlformats.org/officeDocument/2006/relationships/slideLayout" Target="../slideLayouts/slideLayout20.xml"/><Relationship Id="rId3" Type="http://schemas.openxmlformats.org/officeDocument/2006/relationships/notesSlide" Target="../notesSlides/notesSlide6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5.xml"/><Relationship Id="rId3" Type="http://schemas.openxmlformats.org/officeDocument/2006/relationships/notesSlide" Target="../notesSlides/notesSlide7.xml"/><Relationship Id="rId1" Type="http://schemas.openxmlformats.org/officeDocument/2006/relationships/themeOverride" Target="../theme/themeOverride8.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5.xml"/><Relationship Id="rId3" Type="http://schemas.openxmlformats.org/officeDocument/2006/relationships/notesSlide" Target="../notesSlides/notesSlide8.xml"/><Relationship Id="rId1" Type="http://schemas.openxmlformats.org/officeDocument/2006/relationships/themeOverride" Target="../theme/themeOverride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5.xml"/><Relationship Id="rId3" Type="http://schemas.openxmlformats.org/officeDocument/2006/relationships/notesSlide" Target="../notesSlides/notesSlide9.xml"/><Relationship Id="rId1" Type="http://schemas.openxmlformats.org/officeDocument/2006/relationships/themeOverride" Target="../theme/themeOverride10.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066800" y="914400"/>
            <a:ext cx="7772400" cy="1143000"/>
          </a:xfrm>
        </p:spPr>
        <p:txBody>
          <a:bodyPr/>
          <a:lstStyle/>
          <a:p>
            <a:pPr algn="ctr"/>
            <a:r>
              <a:rPr lang="en-US" sz="3200" smtClean="0">
                <a:ea typeface="ＭＳ Ｐゴシック" pitchFamily="84" charset="-128"/>
                <a:cs typeface="ＭＳ Ｐゴシック" pitchFamily="84" charset="-128"/>
              </a:rPr>
              <a:t/>
            </a:r>
            <a:br>
              <a:rPr lang="en-US" sz="3200" smtClean="0">
                <a:ea typeface="ＭＳ Ｐゴシック" pitchFamily="84" charset="-128"/>
                <a:cs typeface="ＭＳ Ｐゴシック" pitchFamily="84" charset="-128"/>
              </a:rPr>
            </a:br>
            <a:r>
              <a:rPr lang="en-US" sz="3200" smtClean="0">
                <a:ea typeface="ＭＳ Ｐゴシック" pitchFamily="84" charset="-128"/>
                <a:cs typeface="ＭＳ Ｐゴシック" pitchFamily="84" charset="-128"/>
              </a:rPr>
              <a:t>Teaching in the Block:</a:t>
            </a:r>
            <a:br>
              <a:rPr lang="en-US" sz="3200" smtClean="0">
                <a:ea typeface="ＭＳ Ｐゴシック" pitchFamily="84" charset="-128"/>
                <a:cs typeface="ＭＳ Ｐゴシック" pitchFamily="84" charset="-128"/>
              </a:rPr>
            </a:br>
            <a:r>
              <a:rPr lang="en-US" sz="3200" smtClean="0">
                <a:ea typeface="ＭＳ Ｐゴシック" pitchFamily="84" charset="-128"/>
                <a:cs typeface="ＭＳ Ｐゴシック" pitchFamily="84" charset="-128"/>
              </a:rPr>
              <a:t>Strategies for Engaging Active Learners</a:t>
            </a:r>
          </a:p>
        </p:txBody>
      </p:sp>
      <p:sp>
        <p:nvSpPr>
          <p:cNvPr id="31747" name="Slide Number Placeholder 4"/>
          <p:cNvSpPr>
            <a:spLocks noGrp="1"/>
          </p:cNvSpPr>
          <p:nvPr>
            <p:ph type="sldNum" sz="quarter" idx="12"/>
          </p:nvPr>
        </p:nvSpPr>
        <p:spPr>
          <a:noFill/>
        </p:spPr>
        <p:txBody>
          <a:bodyPr/>
          <a:lstStyle/>
          <a:p>
            <a:fld id="{79465C1A-813A-434F-AC75-B49FDCB47639}" type="slidenum">
              <a:rPr lang="en-US">
                <a:latin typeface="Times New Roman" pitchFamily="84" charset="0"/>
                <a:ea typeface="ＭＳ Ｐゴシック" pitchFamily="84" charset="-128"/>
                <a:cs typeface="ＭＳ Ｐゴシック" pitchFamily="84" charset="-128"/>
              </a:rPr>
              <a:pPr/>
              <a:t>1</a:t>
            </a:fld>
            <a:endParaRPr lang="en-US">
              <a:latin typeface="Times New Roman" pitchFamily="84" charset="0"/>
              <a:ea typeface="ＭＳ Ｐゴシック" pitchFamily="84" charset="-128"/>
              <a:cs typeface="ＭＳ Ｐゴシック" pitchFamily="84" charset="-128"/>
            </a:endParaRPr>
          </a:p>
        </p:txBody>
      </p:sp>
      <p:sp>
        <p:nvSpPr>
          <p:cNvPr id="2" name="Text Box 3"/>
          <p:cNvSpPr txBox="1">
            <a:spLocks noChangeArrowheads="1"/>
          </p:cNvSpPr>
          <p:nvPr/>
        </p:nvSpPr>
        <p:spPr bwMode="auto">
          <a:xfrm>
            <a:off x="2057400" y="4176713"/>
            <a:ext cx="5791200" cy="2757487"/>
          </a:xfrm>
          <a:prstGeom prst="rect">
            <a:avLst/>
          </a:prstGeom>
          <a:noFill/>
          <a:ln w="9525">
            <a:noFill/>
            <a:miter lim="800000"/>
            <a:headEnd/>
            <a:tailEnd/>
          </a:ln>
          <a:effectLst/>
        </p:spPr>
        <p:txBody>
          <a:bodyPr>
            <a:spAutoFit/>
          </a:bodyPr>
          <a:lstStyle/>
          <a:p>
            <a:pPr algn="ctr" eaLnBrk="0" hangingPunct="0">
              <a:lnSpc>
                <a:spcPct val="80000"/>
              </a:lnSpc>
              <a:spcBef>
                <a:spcPct val="20000"/>
              </a:spcBef>
              <a:buClr>
                <a:schemeClr val="tx2"/>
              </a:buClr>
              <a:buSzPct val="75000"/>
              <a:buFont typeface="Monotype Sorts" charset="2"/>
              <a:buNone/>
              <a:defRPr/>
            </a:pPr>
            <a:r>
              <a:rPr lang="en-US" b="1">
                <a:latin typeface="Times New Roman" charset="0"/>
                <a:ea typeface="ＭＳ Ｐゴシック" charset="-128"/>
                <a:cs typeface="+mn-cs"/>
              </a:rPr>
              <a:t>Michael D. Rettig, Professor Emeritus</a:t>
            </a:r>
          </a:p>
          <a:p>
            <a:pPr algn="ctr" eaLnBrk="0" hangingPunct="0">
              <a:lnSpc>
                <a:spcPct val="80000"/>
              </a:lnSpc>
              <a:spcBef>
                <a:spcPct val="20000"/>
              </a:spcBef>
              <a:buClr>
                <a:schemeClr val="tx2"/>
              </a:buClr>
              <a:buSzPct val="75000"/>
              <a:buFont typeface="Monotype Sorts" charset="2"/>
              <a:buNone/>
              <a:defRPr/>
            </a:pPr>
            <a:r>
              <a:rPr lang="en-US" b="1">
                <a:latin typeface="Times New Roman" charset="0"/>
                <a:ea typeface="ＭＳ Ｐゴシック" charset="-128"/>
                <a:cs typeface="+mn-cs"/>
              </a:rPr>
              <a:t>School of Education</a:t>
            </a:r>
          </a:p>
          <a:p>
            <a:pPr algn="ctr" eaLnBrk="0" hangingPunct="0">
              <a:lnSpc>
                <a:spcPct val="80000"/>
              </a:lnSpc>
              <a:spcBef>
                <a:spcPct val="20000"/>
              </a:spcBef>
              <a:buClr>
                <a:schemeClr val="tx2"/>
              </a:buClr>
              <a:buSzPct val="75000"/>
              <a:buFont typeface="Monotype Sorts" charset="2"/>
              <a:buNone/>
              <a:defRPr/>
            </a:pPr>
            <a:r>
              <a:rPr lang="en-US" b="1">
                <a:latin typeface="Times New Roman" charset="0"/>
                <a:ea typeface="ＭＳ Ｐゴシック" charset="-128"/>
                <a:cs typeface="+mn-cs"/>
              </a:rPr>
              <a:t>James Madison University</a:t>
            </a:r>
          </a:p>
          <a:p>
            <a:pPr algn="ctr" eaLnBrk="0" hangingPunct="0">
              <a:lnSpc>
                <a:spcPct val="80000"/>
              </a:lnSpc>
              <a:spcBef>
                <a:spcPct val="20000"/>
              </a:spcBef>
              <a:buClr>
                <a:schemeClr val="tx2"/>
              </a:buClr>
              <a:buSzPct val="75000"/>
              <a:buFont typeface="Monotype Sorts" charset="2"/>
              <a:buNone/>
              <a:defRPr/>
            </a:pPr>
            <a:r>
              <a:rPr lang="en-US" b="1">
                <a:latin typeface="Times New Roman" charset="0"/>
                <a:ea typeface="ＭＳ Ｐゴシック" charset="-128"/>
                <a:cs typeface="+mn-cs"/>
              </a:rPr>
              <a:t>Harrisonburg, VA 22807</a:t>
            </a:r>
          </a:p>
          <a:p>
            <a:pPr algn="ctr" eaLnBrk="0" hangingPunct="0">
              <a:lnSpc>
                <a:spcPct val="80000"/>
              </a:lnSpc>
              <a:spcBef>
                <a:spcPct val="20000"/>
              </a:spcBef>
              <a:buClr>
                <a:schemeClr val="tx2"/>
              </a:buClr>
              <a:buSzPct val="75000"/>
              <a:buFont typeface="Monotype Sorts" charset="2"/>
              <a:buNone/>
              <a:defRPr/>
            </a:pPr>
            <a:r>
              <a:rPr lang="en-US" b="1">
                <a:latin typeface="Times New Roman" charset="0"/>
                <a:ea typeface="ＭＳ Ｐゴシック" charset="-128"/>
                <a:cs typeface="+mn-cs"/>
              </a:rPr>
              <a:t>434-249-3024</a:t>
            </a:r>
          </a:p>
          <a:p>
            <a:pPr algn="ctr" eaLnBrk="0" hangingPunct="0">
              <a:lnSpc>
                <a:spcPct val="80000"/>
              </a:lnSpc>
              <a:spcBef>
                <a:spcPct val="20000"/>
              </a:spcBef>
              <a:buClr>
                <a:schemeClr val="tx2"/>
              </a:buClr>
              <a:buSzPct val="75000"/>
              <a:buFont typeface="Monotype Sorts" charset="2"/>
              <a:buNone/>
              <a:defRPr/>
            </a:pPr>
            <a:r>
              <a:rPr lang="en-US" b="1">
                <a:latin typeface="Times New Roman" charset="0"/>
                <a:ea typeface="ＭＳ Ｐゴシック" charset="-128"/>
                <a:cs typeface="+mn-cs"/>
              </a:rPr>
              <a:t>rettigmd@jmu.edu</a:t>
            </a:r>
            <a:endParaRPr lang="en-US" sz="3200">
              <a:effectLst>
                <a:outerShdw blurRad="38100" dist="38100" dir="2700000" algn="tl">
                  <a:srgbClr val="000000"/>
                </a:outerShdw>
              </a:effectLst>
              <a:latin typeface="Times New Roman" charset="0"/>
              <a:ea typeface="ＭＳ Ｐゴシック" charset="-128"/>
              <a:cs typeface="+mn-cs"/>
            </a:endParaRPr>
          </a:p>
          <a:p>
            <a:pPr algn="ctr" eaLnBrk="0" hangingPunct="0">
              <a:spcBef>
                <a:spcPct val="50000"/>
              </a:spcBef>
              <a:defRPr/>
            </a:pPr>
            <a:endParaRPr lang="en-US">
              <a:latin typeface="Times New Roman" charset="0"/>
              <a:ea typeface="ＭＳ Ｐゴシック" charset="-128"/>
              <a:cs typeface="+mn-cs"/>
            </a:endParaRPr>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990600" y="228600"/>
            <a:ext cx="7772400" cy="1143000"/>
          </a:xfrm>
        </p:spPr>
        <p:txBody>
          <a:bodyPr/>
          <a:lstStyle/>
          <a:p>
            <a:r>
              <a:rPr lang="en-US" sz="3600" smtClean="0">
                <a:ea typeface="ＭＳ Ｐゴシック" pitchFamily="84" charset="-128"/>
                <a:cs typeface="ＭＳ Ｐゴシック" pitchFamily="84" charset="-128"/>
              </a:rPr>
              <a:t>Activity (30-35 Minutes)</a:t>
            </a:r>
            <a:endParaRPr lang="en-US" smtClean="0">
              <a:ea typeface="ＭＳ Ｐゴシック" pitchFamily="84" charset="-128"/>
              <a:cs typeface="ＭＳ Ｐゴシック" pitchFamily="84" charset="-128"/>
            </a:endParaRPr>
          </a:p>
        </p:txBody>
      </p:sp>
      <p:sp>
        <p:nvSpPr>
          <p:cNvPr id="131075" name="Rectangle 3"/>
          <p:cNvSpPr>
            <a:spLocks noGrp="1" noChangeArrowheads="1"/>
          </p:cNvSpPr>
          <p:nvPr>
            <p:ph idx="1"/>
          </p:nvPr>
        </p:nvSpPr>
        <p:spPr>
          <a:xfrm>
            <a:off x="1143000" y="1219200"/>
            <a:ext cx="7772400" cy="5334000"/>
          </a:xfrm>
        </p:spPr>
        <p:txBody>
          <a:bodyPr>
            <a:normAutofit lnSpcReduction="10000"/>
          </a:bodyPr>
          <a:lstStyle/>
          <a:p>
            <a:pPr>
              <a:lnSpc>
                <a:spcPct val="90000"/>
              </a:lnSpc>
              <a:buFont typeface="Monotype Sorts" pitchFamily="2" charset="2"/>
              <a:buChar char="n"/>
              <a:defRPr/>
            </a:pPr>
            <a:r>
              <a:rPr lang="en-US" sz="1600" dirty="0" smtClean="0">
                <a:ea typeface="+mn-ea"/>
                <a:cs typeface="+mn-cs"/>
              </a:rPr>
              <a:t>Role Play (Gunter et al., 1995)</a:t>
            </a:r>
          </a:p>
          <a:p>
            <a:pPr>
              <a:lnSpc>
                <a:spcPct val="90000"/>
              </a:lnSpc>
              <a:buFont typeface="Monotype Sorts" pitchFamily="2" charset="2"/>
              <a:buChar char="n"/>
              <a:defRPr/>
            </a:pPr>
            <a:r>
              <a:rPr lang="en-US" sz="1600" dirty="0" smtClean="0">
                <a:ea typeface="+mn-ea"/>
                <a:cs typeface="+mn-cs"/>
              </a:rPr>
              <a:t>Simulation (Canady and Rettig, 1996,</a:t>
            </a:r>
            <a:r>
              <a:rPr lang="en-US" sz="2000" dirty="0" smtClean="0">
                <a:ea typeface="+mn-ea"/>
                <a:cs typeface="+mn-cs"/>
              </a:rPr>
              <a:t> </a:t>
            </a:r>
            <a:r>
              <a:rPr lang="en-US" sz="1600" dirty="0" smtClean="0">
                <a:ea typeface="+mn-ea"/>
                <a:cs typeface="+mn-cs"/>
              </a:rPr>
              <a:t>Ch. 5)</a:t>
            </a:r>
          </a:p>
          <a:p>
            <a:pPr>
              <a:lnSpc>
                <a:spcPct val="90000"/>
              </a:lnSpc>
              <a:buFont typeface="Monotype Sorts" pitchFamily="2" charset="2"/>
              <a:buChar char="n"/>
              <a:defRPr/>
            </a:pPr>
            <a:r>
              <a:rPr lang="en-US" sz="1600" dirty="0" err="1" smtClean="0">
                <a:ea typeface="+mn-ea"/>
                <a:cs typeface="+mn-cs"/>
              </a:rPr>
              <a:t>Synectics</a:t>
            </a:r>
            <a:r>
              <a:rPr lang="en-US" sz="1600" dirty="0" smtClean="0">
                <a:ea typeface="+mn-ea"/>
                <a:cs typeface="+mn-cs"/>
              </a:rPr>
              <a:t> (Canady and Rettig, 1996,</a:t>
            </a:r>
            <a:r>
              <a:rPr lang="en-US" sz="2000" dirty="0" smtClean="0">
                <a:ea typeface="+mn-ea"/>
                <a:cs typeface="+mn-cs"/>
              </a:rPr>
              <a:t> </a:t>
            </a:r>
            <a:r>
              <a:rPr lang="en-US" sz="1600" dirty="0" smtClean="0">
                <a:ea typeface="+mn-ea"/>
                <a:cs typeface="+mn-cs"/>
              </a:rPr>
              <a:t>Ch. 4)</a:t>
            </a:r>
          </a:p>
          <a:p>
            <a:pPr>
              <a:lnSpc>
                <a:spcPct val="90000"/>
              </a:lnSpc>
              <a:buFont typeface="Monotype Sorts" pitchFamily="2" charset="2"/>
              <a:buChar char="n"/>
              <a:defRPr/>
            </a:pPr>
            <a:r>
              <a:rPr lang="en-US" sz="1600" dirty="0" smtClean="0">
                <a:ea typeface="+mn-ea"/>
                <a:cs typeface="+mn-cs"/>
              </a:rPr>
              <a:t>Science Laboratory</a:t>
            </a:r>
          </a:p>
          <a:p>
            <a:pPr>
              <a:lnSpc>
                <a:spcPct val="90000"/>
              </a:lnSpc>
              <a:buFont typeface="Monotype Sorts" pitchFamily="2" charset="2"/>
              <a:buChar char="n"/>
              <a:defRPr/>
            </a:pPr>
            <a:r>
              <a:rPr lang="en-US" sz="1600" dirty="0" smtClean="0">
                <a:ea typeface="+mn-ea"/>
                <a:cs typeface="+mn-cs"/>
              </a:rPr>
              <a:t>Computer Reinforcement</a:t>
            </a:r>
          </a:p>
          <a:p>
            <a:pPr>
              <a:lnSpc>
                <a:spcPct val="90000"/>
              </a:lnSpc>
              <a:buFont typeface="Monotype Sorts" pitchFamily="2" charset="2"/>
              <a:buChar char="n"/>
              <a:defRPr/>
            </a:pPr>
            <a:r>
              <a:rPr lang="en-US" sz="1600" dirty="0" smtClean="0">
                <a:ea typeface="+mn-ea"/>
                <a:cs typeface="+mn-cs"/>
              </a:rPr>
              <a:t>Mix-Freeze-Group (</a:t>
            </a:r>
            <a:r>
              <a:rPr lang="en-US" sz="1600" dirty="0" err="1" smtClean="0">
                <a:ea typeface="+mn-ea"/>
                <a:cs typeface="+mn-cs"/>
              </a:rPr>
              <a:t>Kagan</a:t>
            </a:r>
            <a:r>
              <a:rPr lang="en-US" sz="1600" dirty="0" smtClean="0">
                <a:ea typeface="+mn-ea"/>
                <a:cs typeface="+mn-cs"/>
              </a:rPr>
              <a:t>, 1990)</a:t>
            </a:r>
          </a:p>
          <a:p>
            <a:pPr>
              <a:lnSpc>
                <a:spcPct val="90000"/>
              </a:lnSpc>
              <a:buFont typeface="Monotype Sorts" pitchFamily="2" charset="2"/>
              <a:buChar char="n"/>
              <a:defRPr/>
            </a:pPr>
            <a:r>
              <a:rPr lang="en-US" sz="1600" dirty="0" smtClean="0">
                <a:ea typeface="+mn-ea"/>
                <a:cs typeface="+mn-cs"/>
              </a:rPr>
              <a:t>Inside-Outside Circle (</a:t>
            </a:r>
            <a:r>
              <a:rPr lang="en-US" sz="1600" dirty="0" err="1" smtClean="0">
                <a:ea typeface="+mn-ea"/>
                <a:cs typeface="+mn-cs"/>
              </a:rPr>
              <a:t>Kagan</a:t>
            </a:r>
            <a:r>
              <a:rPr lang="en-US" sz="1600" dirty="0" smtClean="0">
                <a:ea typeface="+mn-ea"/>
                <a:cs typeface="+mn-cs"/>
              </a:rPr>
              <a:t>, 1990)</a:t>
            </a:r>
          </a:p>
          <a:p>
            <a:pPr>
              <a:lnSpc>
                <a:spcPct val="90000"/>
              </a:lnSpc>
              <a:buFont typeface="Monotype Sorts" pitchFamily="2" charset="2"/>
              <a:buChar char="n"/>
              <a:defRPr/>
            </a:pPr>
            <a:r>
              <a:rPr lang="en-US" sz="1600" dirty="0" smtClean="0">
                <a:ea typeface="+mn-ea"/>
                <a:cs typeface="+mn-cs"/>
              </a:rPr>
              <a:t>Writing Lab (Canady and Rettig, 1996,</a:t>
            </a:r>
            <a:r>
              <a:rPr lang="en-US" sz="2000" dirty="0" smtClean="0">
                <a:ea typeface="+mn-ea"/>
                <a:cs typeface="+mn-cs"/>
              </a:rPr>
              <a:t> </a:t>
            </a:r>
            <a:r>
              <a:rPr lang="en-US" sz="1600" dirty="0" smtClean="0">
                <a:ea typeface="+mn-ea"/>
                <a:cs typeface="+mn-cs"/>
              </a:rPr>
              <a:t>Ch. 8)</a:t>
            </a:r>
          </a:p>
          <a:p>
            <a:pPr>
              <a:lnSpc>
                <a:spcPct val="90000"/>
              </a:lnSpc>
              <a:buFont typeface="Monotype Sorts" pitchFamily="2" charset="2"/>
              <a:buChar char="n"/>
              <a:defRPr/>
            </a:pPr>
            <a:r>
              <a:rPr lang="en-US" sz="1600" dirty="0" smtClean="0">
                <a:ea typeface="+mn-ea"/>
                <a:cs typeface="+mn-cs"/>
              </a:rPr>
              <a:t>Teams Games Tournaments(TGT)(</a:t>
            </a:r>
            <a:r>
              <a:rPr lang="en-US" sz="1600" dirty="0" err="1" smtClean="0">
                <a:ea typeface="+mn-ea"/>
                <a:cs typeface="+mn-cs"/>
              </a:rPr>
              <a:t>Slavin</a:t>
            </a:r>
            <a:r>
              <a:rPr lang="en-US" sz="1600" dirty="0" smtClean="0">
                <a:ea typeface="+mn-ea"/>
                <a:cs typeface="+mn-cs"/>
              </a:rPr>
              <a:t>, 1986)</a:t>
            </a:r>
          </a:p>
          <a:p>
            <a:pPr>
              <a:lnSpc>
                <a:spcPct val="90000"/>
              </a:lnSpc>
              <a:buFont typeface="Monotype Sorts" pitchFamily="2" charset="2"/>
              <a:buChar char="n"/>
              <a:defRPr/>
            </a:pPr>
            <a:r>
              <a:rPr lang="en-US" sz="1600" dirty="0" smtClean="0">
                <a:ea typeface="+mn-ea"/>
                <a:cs typeface="+mn-cs"/>
              </a:rPr>
              <a:t>Student Teams Achievement Divisions (STAD)(</a:t>
            </a:r>
            <a:r>
              <a:rPr lang="en-US" sz="1600" dirty="0" err="1" smtClean="0">
                <a:ea typeface="+mn-ea"/>
                <a:cs typeface="+mn-cs"/>
              </a:rPr>
              <a:t>Slavin</a:t>
            </a:r>
            <a:r>
              <a:rPr lang="en-US" sz="1600" dirty="0" smtClean="0">
                <a:ea typeface="+mn-ea"/>
                <a:cs typeface="+mn-cs"/>
              </a:rPr>
              <a:t>, 1986;Ch. 2)</a:t>
            </a:r>
          </a:p>
          <a:p>
            <a:pPr>
              <a:lnSpc>
                <a:spcPct val="90000"/>
              </a:lnSpc>
              <a:buFont typeface="Monotype Sorts" pitchFamily="2" charset="2"/>
              <a:buChar char="n"/>
              <a:defRPr/>
            </a:pPr>
            <a:r>
              <a:rPr lang="en-US" sz="1600" dirty="0" smtClean="0">
                <a:ea typeface="+mn-ea"/>
                <a:cs typeface="+mn-cs"/>
              </a:rPr>
              <a:t>Team Review</a:t>
            </a:r>
          </a:p>
          <a:p>
            <a:pPr>
              <a:lnSpc>
                <a:spcPct val="90000"/>
              </a:lnSpc>
              <a:buFont typeface="Monotype Sorts" pitchFamily="2" charset="2"/>
              <a:buChar char="n"/>
              <a:defRPr/>
            </a:pPr>
            <a:r>
              <a:rPr lang="en-US" sz="1600" dirty="0" smtClean="0">
                <a:ea typeface="+mn-ea"/>
                <a:cs typeface="+mn-cs"/>
              </a:rPr>
              <a:t>Graffiti (</a:t>
            </a:r>
            <a:r>
              <a:rPr lang="en-US" sz="1600" dirty="0" err="1" smtClean="0">
                <a:ea typeface="+mn-ea"/>
                <a:cs typeface="+mn-cs"/>
              </a:rPr>
              <a:t>Kagan</a:t>
            </a:r>
            <a:r>
              <a:rPr lang="en-US" sz="1600" dirty="0" smtClean="0">
                <a:ea typeface="+mn-ea"/>
                <a:cs typeface="+mn-cs"/>
              </a:rPr>
              <a:t>, 1990)</a:t>
            </a:r>
          </a:p>
          <a:p>
            <a:pPr>
              <a:lnSpc>
                <a:spcPct val="90000"/>
              </a:lnSpc>
              <a:buFont typeface="Monotype Sorts" pitchFamily="2" charset="2"/>
              <a:buChar char="n"/>
              <a:defRPr/>
            </a:pPr>
            <a:r>
              <a:rPr lang="en-US" sz="1600" dirty="0" smtClean="0">
                <a:ea typeface="+mn-ea"/>
                <a:cs typeface="+mn-cs"/>
              </a:rPr>
              <a:t>Roundtable (Canady and Rettig, 1996,</a:t>
            </a:r>
            <a:r>
              <a:rPr lang="en-US" sz="2000" dirty="0" smtClean="0">
                <a:ea typeface="+mn-ea"/>
                <a:cs typeface="+mn-cs"/>
              </a:rPr>
              <a:t> </a:t>
            </a:r>
            <a:r>
              <a:rPr lang="en-US" sz="1600" dirty="0" smtClean="0">
                <a:ea typeface="+mn-ea"/>
                <a:cs typeface="+mn-cs"/>
              </a:rPr>
              <a:t>Ch. 3)</a:t>
            </a:r>
          </a:p>
          <a:p>
            <a:pPr>
              <a:lnSpc>
                <a:spcPct val="90000"/>
              </a:lnSpc>
              <a:buFont typeface="Monotype Sorts" pitchFamily="2" charset="2"/>
              <a:buChar char="n"/>
              <a:defRPr/>
            </a:pPr>
            <a:r>
              <a:rPr lang="en-US" sz="1600" dirty="0" smtClean="0">
                <a:ea typeface="+mn-ea"/>
                <a:cs typeface="+mn-cs"/>
              </a:rPr>
              <a:t>Pair-Share (Canady and Rettig, 1996,</a:t>
            </a:r>
            <a:r>
              <a:rPr lang="en-US" sz="2000" dirty="0" smtClean="0">
                <a:ea typeface="+mn-ea"/>
                <a:cs typeface="+mn-cs"/>
              </a:rPr>
              <a:t> </a:t>
            </a:r>
            <a:r>
              <a:rPr lang="en-US" sz="1600" dirty="0" smtClean="0">
                <a:ea typeface="+mn-ea"/>
                <a:cs typeface="+mn-cs"/>
              </a:rPr>
              <a:t>Ch.3)</a:t>
            </a:r>
          </a:p>
          <a:p>
            <a:pPr>
              <a:lnSpc>
                <a:spcPct val="90000"/>
              </a:lnSpc>
              <a:buFont typeface="Monotype Sorts" pitchFamily="2" charset="2"/>
              <a:buChar char="n"/>
              <a:defRPr/>
            </a:pPr>
            <a:r>
              <a:rPr lang="en-US" sz="1600" dirty="0" smtClean="0">
                <a:ea typeface="+mn-ea"/>
                <a:cs typeface="+mn-cs"/>
              </a:rPr>
              <a:t>Learning Center (Canady and Rettig, 1996,</a:t>
            </a:r>
            <a:r>
              <a:rPr lang="en-US" sz="2000" dirty="0" smtClean="0">
                <a:ea typeface="+mn-ea"/>
                <a:cs typeface="+mn-cs"/>
              </a:rPr>
              <a:t> </a:t>
            </a:r>
            <a:r>
              <a:rPr lang="en-US" sz="1600" dirty="0" smtClean="0">
                <a:ea typeface="+mn-ea"/>
                <a:cs typeface="+mn-cs"/>
              </a:rPr>
              <a:t>Ch. 6)</a:t>
            </a:r>
          </a:p>
          <a:p>
            <a:pPr>
              <a:lnSpc>
                <a:spcPct val="90000"/>
              </a:lnSpc>
              <a:buFont typeface="Monotype Sorts" pitchFamily="2" charset="2"/>
              <a:buChar char="n"/>
              <a:defRPr/>
            </a:pPr>
            <a:r>
              <a:rPr lang="en-US" sz="1600" dirty="0" smtClean="0">
                <a:ea typeface="+mn-ea"/>
                <a:cs typeface="+mn-cs"/>
              </a:rPr>
              <a:t>Send a Problem (Canady and Rettig, 1995,</a:t>
            </a:r>
            <a:r>
              <a:rPr lang="en-US" sz="2000" dirty="0" smtClean="0">
                <a:ea typeface="+mn-ea"/>
                <a:cs typeface="+mn-cs"/>
              </a:rPr>
              <a:t> </a:t>
            </a:r>
            <a:r>
              <a:rPr lang="en-US" sz="1600" dirty="0" smtClean="0">
                <a:ea typeface="+mn-ea"/>
                <a:cs typeface="+mn-cs"/>
              </a:rPr>
              <a:t>Ch.8)</a:t>
            </a:r>
          </a:p>
          <a:p>
            <a:pPr>
              <a:lnSpc>
                <a:spcPct val="90000"/>
              </a:lnSpc>
              <a:buFont typeface="Monotype Sorts" pitchFamily="2" charset="2"/>
              <a:buChar char="n"/>
              <a:defRPr/>
            </a:pPr>
            <a:r>
              <a:rPr lang="en-US" sz="1600" dirty="0" smtClean="0">
                <a:ea typeface="+mn-ea"/>
                <a:cs typeface="+mn-cs"/>
              </a:rPr>
              <a:t>Pairs-Check (</a:t>
            </a:r>
            <a:r>
              <a:rPr lang="en-US" sz="1600" dirty="0" err="1" smtClean="0">
                <a:ea typeface="+mn-ea"/>
                <a:cs typeface="+mn-cs"/>
              </a:rPr>
              <a:t>Kagan</a:t>
            </a:r>
            <a:r>
              <a:rPr lang="en-US" sz="1600" dirty="0" smtClean="0">
                <a:ea typeface="+mn-ea"/>
                <a:cs typeface="+mn-cs"/>
              </a:rPr>
              <a:t>, 1990)</a:t>
            </a:r>
          </a:p>
          <a:p>
            <a:pPr>
              <a:lnSpc>
                <a:spcPct val="90000"/>
              </a:lnSpc>
              <a:buFont typeface="Monotype Sorts" pitchFamily="2" charset="2"/>
              <a:buChar char="n"/>
              <a:defRPr/>
            </a:pPr>
            <a:r>
              <a:rPr lang="en-US" sz="1600" dirty="0" smtClean="0">
                <a:ea typeface="+mn-ea"/>
                <a:cs typeface="+mn-cs"/>
              </a:rPr>
              <a:t>Jigsaw (</a:t>
            </a:r>
            <a:r>
              <a:rPr lang="en-US" sz="1600" dirty="0" err="1" smtClean="0">
                <a:ea typeface="+mn-ea"/>
                <a:cs typeface="+mn-cs"/>
              </a:rPr>
              <a:t>Slavin</a:t>
            </a:r>
            <a:r>
              <a:rPr lang="en-US" sz="1600" dirty="0" smtClean="0">
                <a:ea typeface="+mn-ea"/>
                <a:cs typeface="+mn-cs"/>
              </a:rPr>
              <a:t>, 1986)</a:t>
            </a:r>
          </a:p>
        </p:txBody>
      </p:sp>
      <p:sp>
        <p:nvSpPr>
          <p:cNvPr id="50180" name="Slide Number Placeholder 5"/>
          <p:cNvSpPr>
            <a:spLocks noGrp="1"/>
          </p:cNvSpPr>
          <p:nvPr>
            <p:ph type="sldNum" sz="quarter" idx="12"/>
          </p:nvPr>
        </p:nvSpPr>
        <p:spPr>
          <a:noFill/>
        </p:spPr>
        <p:txBody>
          <a:bodyPr/>
          <a:lstStyle/>
          <a:p>
            <a:fld id="{E804F025-D2D8-48C1-A6D3-91748A3E819E}" type="slidenum">
              <a:rPr lang="en-US">
                <a:latin typeface="Times New Roman" pitchFamily="84" charset="0"/>
                <a:ea typeface="ＭＳ Ｐゴシック" pitchFamily="84" charset="-128"/>
                <a:cs typeface="ＭＳ Ｐゴシック" pitchFamily="84" charset="-128"/>
              </a:rPr>
              <a:pPr/>
              <a:t>10</a:t>
            </a:fld>
            <a:endParaRPr lang="en-US">
              <a:latin typeface="Times New Roman" pitchFamily="84" charset="0"/>
              <a:ea typeface="ＭＳ Ｐゴシック" pitchFamily="84" charset="-128"/>
              <a:cs typeface="ＭＳ Ｐゴシック" pitchFamily="84" charset="-128"/>
            </a:endParaRPr>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algn="ctr"/>
            <a:r>
              <a:rPr lang="en-US" sz="3200" smtClean="0">
                <a:ea typeface="ＭＳ Ｐゴシック" pitchFamily="84" charset="-128"/>
                <a:cs typeface="ＭＳ Ｐゴシック" pitchFamily="84" charset="-128"/>
              </a:rPr>
              <a:t>Designing Lessons for the Block Schedule With Active Learning Strategies</a:t>
            </a:r>
            <a:endParaRPr lang="en-US" sz="3600" smtClean="0">
              <a:ea typeface="ＭＳ Ｐゴシック" pitchFamily="84" charset="-128"/>
              <a:cs typeface="ＭＳ Ｐゴシック" pitchFamily="84" charset="-128"/>
            </a:endParaRPr>
          </a:p>
        </p:txBody>
      </p:sp>
      <p:sp>
        <p:nvSpPr>
          <p:cNvPr id="133123" name="Rectangle 3"/>
          <p:cNvSpPr>
            <a:spLocks noGrp="1" noChangeArrowheads="1"/>
          </p:cNvSpPr>
          <p:nvPr>
            <p:ph idx="1"/>
          </p:nvPr>
        </p:nvSpPr>
        <p:spPr/>
        <p:txBody>
          <a:bodyPr/>
          <a:lstStyle/>
          <a:p>
            <a:pPr>
              <a:buFont typeface="Monotype Sorts" pitchFamily="2" charset="2"/>
              <a:buChar char="n"/>
              <a:defRPr/>
            </a:pPr>
            <a:endParaRPr lang="en-US" smtClean="0">
              <a:ea typeface="+mn-ea"/>
              <a:cs typeface="+mn-cs"/>
            </a:endParaRPr>
          </a:p>
          <a:p>
            <a:pPr>
              <a:buFont typeface="Monotype Sorts" pitchFamily="2" charset="2"/>
              <a:buChar char="n"/>
              <a:defRPr/>
            </a:pPr>
            <a:r>
              <a:rPr lang="en-US" smtClean="0">
                <a:ea typeface="+mn-ea"/>
                <a:cs typeface="+mn-cs"/>
              </a:rPr>
              <a:t>Homework Review (10-15 minutes)</a:t>
            </a:r>
          </a:p>
          <a:p>
            <a:pPr>
              <a:buFont typeface="Monotype Sorts" pitchFamily="2" charset="2"/>
              <a:buChar char="n"/>
              <a:defRPr/>
            </a:pPr>
            <a:r>
              <a:rPr lang="en-US" smtClean="0">
                <a:ea typeface="+mn-ea"/>
                <a:cs typeface="+mn-cs"/>
              </a:rPr>
              <a:t>Presentation (20-25 minutes)</a:t>
            </a:r>
          </a:p>
          <a:p>
            <a:pPr>
              <a:buFont typeface="Monotype Sorts" pitchFamily="2" charset="2"/>
              <a:buChar char="n"/>
              <a:defRPr/>
            </a:pPr>
            <a:r>
              <a:rPr lang="en-US" smtClean="0">
                <a:ea typeface="+mn-ea"/>
                <a:cs typeface="+mn-cs"/>
              </a:rPr>
              <a:t>Activity (30-35 minutes)</a:t>
            </a:r>
          </a:p>
          <a:p>
            <a:pPr>
              <a:buFont typeface="Monotype Sorts" pitchFamily="2" charset="2"/>
              <a:buChar char="n"/>
              <a:defRPr/>
            </a:pPr>
            <a:r>
              <a:rPr lang="en-US" smtClean="0">
                <a:ea typeface="+mn-ea"/>
                <a:cs typeface="+mn-cs"/>
              </a:rPr>
              <a:t>Guided Practice (10-15 minutes)</a:t>
            </a:r>
          </a:p>
          <a:p>
            <a:pPr>
              <a:buFont typeface="Monotype Sorts" pitchFamily="2" charset="2"/>
              <a:buChar char="n"/>
              <a:defRPr/>
            </a:pPr>
            <a:r>
              <a:rPr lang="en-US" smtClean="0">
                <a:ea typeface="+mn-ea"/>
                <a:cs typeface="+mn-cs"/>
              </a:rPr>
              <a:t>Re-teach (10-15 minutes)</a:t>
            </a:r>
          </a:p>
          <a:p>
            <a:pPr>
              <a:buFont typeface="Monotype Sorts" pitchFamily="2" charset="2"/>
              <a:buChar char="n"/>
              <a:defRPr/>
            </a:pPr>
            <a:r>
              <a:rPr lang="en-US" smtClean="0">
                <a:ea typeface="+mn-ea"/>
                <a:cs typeface="+mn-cs"/>
              </a:rPr>
              <a:t>Closure (5-10 minutes)</a:t>
            </a:r>
          </a:p>
        </p:txBody>
      </p:sp>
      <p:sp>
        <p:nvSpPr>
          <p:cNvPr id="52228" name="Slide Number Placeholder 5"/>
          <p:cNvSpPr>
            <a:spLocks noGrp="1"/>
          </p:cNvSpPr>
          <p:nvPr>
            <p:ph type="sldNum" sz="quarter" idx="12"/>
          </p:nvPr>
        </p:nvSpPr>
        <p:spPr>
          <a:noFill/>
        </p:spPr>
        <p:txBody>
          <a:bodyPr/>
          <a:lstStyle/>
          <a:p>
            <a:fld id="{7DBD431D-7A90-4E48-9DE6-E1D6A90BFE53}" type="slidenum">
              <a:rPr lang="en-US">
                <a:latin typeface="Times New Roman" pitchFamily="84" charset="0"/>
                <a:ea typeface="ＭＳ Ｐゴシック" pitchFamily="84" charset="-128"/>
                <a:cs typeface="ＭＳ Ｐゴシック" pitchFamily="84" charset="-128"/>
              </a:rPr>
              <a:pPr/>
              <a:t>11</a:t>
            </a:fld>
            <a:endParaRPr lang="en-US">
              <a:latin typeface="Times New Roman" pitchFamily="84" charset="0"/>
              <a:ea typeface="ＭＳ Ｐゴシック" pitchFamily="84" charset="-128"/>
              <a:cs typeface="ＭＳ Ｐゴシック" pitchFamily="84" charset="-128"/>
            </a:endParaRPr>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143000" y="304800"/>
            <a:ext cx="7772400" cy="1143000"/>
          </a:xfrm>
        </p:spPr>
        <p:txBody>
          <a:bodyPr>
            <a:normAutofit fontScale="90000"/>
          </a:bodyPr>
          <a:lstStyle/>
          <a:p>
            <a:pPr>
              <a:defRPr/>
            </a:pPr>
            <a:r>
              <a:rPr lang="en-US" sz="4000" smtClean="0">
                <a:ea typeface="+mj-ea"/>
                <a:cs typeface="+mj-cs"/>
              </a:rPr>
              <a:t>Six Steps in the</a:t>
            </a:r>
            <a:br>
              <a:rPr lang="en-US" sz="4000" smtClean="0">
                <a:ea typeface="+mj-ea"/>
                <a:cs typeface="+mj-cs"/>
              </a:rPr>
            </a:br>
            <a:r>
              <a:rPr lang="en-US" sz="4000" smtClean="0">
                <a:ea typeface="+mj-ea"/>
                <a:cs typeface="+mj-cs"/>
              </a:rPr>
              <a:t>Interactive Lecture Model</a:t>
            </a:r>
          </a:p>
        </p:txBody>
      </p:sp>
      <p:sp>
        <p:nvSpPr>
          <p:cNvPr id="54275" name="Slide Number Placeholder 4"/>
          <p:cNvSpPr>
            <a:spLocks noGrp="1"/>
          </p:cNvSpPr>
          <p:nvPr>
            <p:ph type="sldNum" sz="quarter" idx="12"/>
          </p:nvPr>
        </p:nvSpPr>
        <p:spPr>
          <a:noFill/>
        </p:spPr>
        <p:txBody>
          <a:bodyPr/>
          <a:lstStyle/>
          <a:p>
            <a:fld id="{31E30E1F-F30E-4395-8C85-3C6147885BFF}" type="slidenum">
              <a:rPr lang="en-US">
                <a:latin typeface="Times New Roman" pitchFamily="84" charset="0"/>
                <a:ea typeface="ＭＳ Ｐゴシック" pitchFamily="84" charset="-128"/>
                <a:cs typeface="ＭＳ Ｐゴシック" pitchFamily="84" charset="-128"/>
              </a:rPr>
              <a:pPr/>
              <a:t>12</a:t>
            </a:fld>
            <a:endParaRPr lang="en-US">
              <a:latin typeface="Times New Roman" pitchFamily="84" charset="0"/>
              <a:ea typeface="ＭＳ Ｐゴシック" pitchFamily="84" charset="-128"/>
              <a:cs typeface="ＭＳ Ｐゴシック" pitchFamily="84" charset="-128"/>
            </a:endParaRPr>
          </a:p>
        </p:txBody>
      </p:sp>
      <p:sp>
        <p:nvSpPr>
          <p:cNvPr id="54276" name="AutoShape 3"/>
          <p:cNvSpPr>
            <a:spLocks noChangeArrowheads="1"/>
          </p:cNvSpPr>
          <p:nvPr/>
        </p:nvSpPr>
        <p:spPr bwMode="auto">
          <a:xfrm>
            <a:off x="3124200" y="1543050"/>
            <a:ext cx="3048000" cy="914400"/>
          </a:xfrm>
          <a:prstGeom prst="flowChartTerminator">
            <a:avLst/>
          </a:prstGeom>
          <a:solidFill>
            <a:srgbClr val="CCFFCC"/>
          </a:solidFill>
          <a:ln w="9525">
            <a:solidFill>
              <a:schemeClr val="tx1"/>
            </a:solidFill>
            <a:miter lim="800000"/>
            <a:headEnd/>
            <a:tailEnd/>
          </a:ln>
        </p:spPr>
        <p:txBody>
          <a:bodyPr wrap="none" anchor="ctr">
            <a:prstTxWarp prst="textNoShape">
              <a:avLst/>
            </a:prstTxWarp>
          </a:bodyPr>
          <a:lstStyle/>
          <a:p>
            <a:pPr algn="ctr" eaLnBrk="0" hangingPunct="0"/>
            <a:endParaRPr lang="en-US"/>
          </a:p>
        </p:txBody>
      </p:sp>
      <p:sp>
        <p:nvSpPr>
          <p:cNvPr id="54277" name="Text Box 4"/>
          <p:cNvSpPr txBox="1">
            <a:spLocks noChangeArrowheads="1"/>
          </p:cNvSpPr>
          <p:nvPr/>
        </p:nvSpPr>
        <p:spPr bwMode="auto">
          <a:xfrm>
            <a:off x="3505200" y="1371600"/>
            <a:ext cx="2286000" cy="779463"/>
          </a:xfrm>
          <a:prstGeom prst="rect">
            <a:avLst/>
          </a:prstGeom>
          <a:noFill/>
          <a:ln w="9525">
            <a:noFill/>
            <a:miter lim="800000"/>
            <a:headEnd/>
            <a:tailEnd/>
          </a:ln>
        </p:spPr>
        <p:txBody>
          <a:bodyPr>
            <a:prstTxWarp prst="textNoShape">
              <a:avLst/>
            </a:prstTxWarp>
            <a:spAutoFit/>
          </a:bodyPr>
          <a:lstStyle/>
          <a:p>
            <a:pPr algn="ctr" eaLnBrk="0" hangingPunct="0">
              <a:spcBef>
                <a:spcPct val="50000"/>
              </a:spcBef>
            </a:pPr>
            <a:endParaRPr lang="en-US" sz="1800" b="1">
              <a:solidFill>
                <a:schemeClr val="bg1"/>
              </a:solidFill>
              <a:latin typeface="Verdana" pitchFamily="84" charset="0"/>
            </a:endParaRPr>
          </a:p>
          <a:p>
            <a:pPr algn="ctr" eaLnBrk="0" hangingPunct="0">
              <a:spcBef>
                <a:spcPct val="50000"/>
              </a:spcBef>
            </a:pPr>
            <a:r>
              <a:rPr lang="en-US" sz="1800" b="1">
                <a:solidFill>
                  <a:schemeClr val="bg1"/>
                </a:solidFill>
                <a:latin typeface="Verdana" pitchFamily="84" charset="0"/>
              </a:rPr>
              <a:t>Set Induction</a:t>
            </a:r>
          </a:p>
        </p:txBody>
      </p:sp>
      <p:sp>
        <p:nvSpPr>
          <p:cNvPr id="54278" name="AutoShape 5"/>
          <p:cNvSpPr>
            <a:spLocks noChangeArrowheads="1"/>
          </p:cNvSpPr>
          <p:nvPr/>
        </p:nvSpPr>
        <p:spPr bwMode="auto">
          <a:xfrm>
            <a:off x="5715000" y="2514600"/>
            <a:ext cx="3048000" cy="914400"/>
          </a:xfrm>
          <a:prstGeom prst="flowChartTerminator">
            <a:avLst/>
          </a:prstGeom>
          <a:solidFill>
            <a:srgbClr val="CCFFCC"/>
          </a:solidFill>
          <a:ln w="9525">
            <a:solidFill>
              <a:schemeClr val="tx1"/>
            </a:solidFill>
            <a:miter lim="800000"/>
            <a:headEnd/>
            <a:tailEnd/>
          </a:ln>
        </p:spPr>
        <p:txBody>
          <a:bodyPr wrap="none" anchor="ctr">
            <a:prstTxWarp prst="textNoShape">
              <a:avLst/>
            </a:prstTxWarp>
          </a:bodyPr>
          <a:lstStyle/>
          <a:p>
            <a:pPr algn="ctr" eaLnBrk="0" hangingPunct="0"/>
            <a:endParaRPr lang="en-US"/>
          </a:p>
        </p:txBody>
      </p:sp>
      <p:sp>
        <p:nvSpPr>
          <p:cNvPr id="54279" name="Text Box 6"/>
          <p:cNvSpPr txBox="1">
            <a:spLocks noChangeArrowheads="1"/>
          </p:cNvSpPr>
          <p:nvPr/>
        </p:nvSpPr>
        <p:spPr bwMode="auto">
          <a:xfrm>
            <a:off x="6096000" y="2673350"/>
            <a:ext cx="2286000" cy="641350"/>
          </a:xfrm>
          <a:prstGeom prst="rect">
            <a:avLst/>
          </a:prstGeom>
          <a:noFill/>
          <a:ln w="9525">
            <a:noFill/>
            <a:miter lim="800000"/>
            <a:headEnd/>
            <a:tailEnd/>
          </a:ln>
        </p:spPr>
        <p:txBody>
          <a:bodyPr>
            <a:prstTxWarp prst="textNoShape">
              <a:avLst/>
            </a:prstTxWarp>
            <a:spAutoFit/>
          </a:bodyPr>
          <a:lstStyle/>
          <a:p>
            <a:pPr algn="ctr" eaLnBrk="0" hangingPunct="0">
              <a:spcBef>
                <a:spcPct val="50000"/>
              </a:spcBef>
            </a:pPr>
            <a:r>
              <a:rPr lang="en-US" sz="1800" b="1">
                <a:solidFill>
                  <a:schemeClr val="bg1"/>
                </a:solidFill>
                <a:latin typeface="Verdana" pitchFamily="84" charset="0"/>
              </a:rPr>
              <a:t>State the Objectives</a:t>
            </a:r>
          </a:p>
        </p:txBody>
      </p:sp>
      <p:sp>
        <p:nvSpPr>
          <p:cNvPr id="54280" name="AutoShape 7"/>
          <p:cNvSpPr>
            <a:spLocks noChangeArrowheads="1"/>
          </p:cNvSpPr>
          <p:nvPr/>
        </p:nvSpPr>
        <p:spPr bwMode="auto">
          <a:xfrm>
            <a:off x="4876800" y="5029200"/>
            <a:ext cx="3048000" cy="914400"/>
          </a:xfrm>
          <a:prstGeom prst="flowChartTerminator">
            <a:avLst/>
          </a:prstGeom>
          <a:solidFill>
            <a:srgbClr val="CCFFCC"/>
          </a:solidFill>
          <a:ln w="9525">
            <a:solidFill>
              <a:schemeClr val="tx1"/>
            </a:solidFill>
            <a:miter lim="800000"/>
            <a:headEnd/>
            <a:tailEnd/>
          </a:ln>
        </p:spPr>
        <p:txBody>
          <a:bodyPr wrap="none" anchor="ctr">
            <a:prstTxWarp prst="textNoShape">
              <a:avLst/>
            </a:prstTxWarp>
          </a:bodyPr>
          <a:lstStyle/>
          <a:p>
            <a:pPr algn="ctr" eaLnBrk="0" hangingPunct="0"/>
            <a:endParaRPr lang="en-US"/>
          </a:p>
        </p:txBody>
      </p:sp>
      <p:sp>
        <p:nvSpPr>
          <p:cNvPr id="54281" name="Text Box 8"/>
          <p:cNvSpPr txBox="1">
            <a:spLocks noChangeArrowheads="1"/>
          </p:cNvSpPr>
          <p:nvPr/>
        </p:nvSpPr>
        <p:spPr bwMode="auto">
          <a:xfrm>
            <a:off x="5257800" y="5181600"/>
            <a:ext cx="2286000" cy="641350"/>
          </a:xfrm>
          <a:prstGeom prst="rect">
            <a:avLst/>
          </a:prstGeom>
          <a:noFill/>
          <a:ln w="9525">
            <a:noFill/>
            <a:miter lim="800000"/>
            <a:headEnd/>
            <a:tailEnd/>
          </a:ln>
        </p:spPr>
        <p:txBody>
          <a:bodyPr>
            <a:prstTxWarp prst="textNoShape">
              <a:avLst/>
            </a:prstTxWarp>
            <a:spAutoFit/>
          </a:bodyPr>
          <a:lstStyle/>
          <a:p>
            <a:pPr algn="ctr" eaLnBrk="0" hangingPunct="0">
              <a:spcBef>
                <a:spcPct val="50000"/>
              </a:spcBef>
            </a:pPr>
            <a:r>
              <a:rPr lang="en-US" sz="1800" b="1">
                <a:solidFill>
                  <a:schemeClr val="bg1"/>
                </a:solidFill>
                <a:latin typeface="Verdana" pitchFamily="84" charset="0"/>
              </a:rPr>
              <a:t>Present New Material</a:t>
            </a:r>
          </a:p>
        </p:txBody>
      </p:sp>
      <p:sp>
        <p:nvSpPr>
          <p:cNvPr id="54282" name="AutoShape 9"/>
          <p:cNvSpPr>
            <a:spLocks noChangeArrowheads="1"/>
          </p:cNvSpPr>
          <p:nvPr/>
        </p:nvSpPr>
        <p:spPr bwMode="auto">
          <a:xfrm>
            <a:off x="1447800" y="5029200"/>
            <a:ext cx="3048000" cy="914400"/>
          </a:xfrm>
          <a:prstGeom prst="flowChartTerminator">
            <a:avLst/>
          </a:prstGeom>
          <a:solidFill>
            <a:srgbClr val="CCFFCC"/>
          </a:solidFill>
          <a:ln w="9525">
            <a:solidFill>
              <a:schemeClr val="tx1"/>
            </a:solidFill>
            <a:miter lim="800000"/>
            <a:headEnd/>
            <a:tailEnd/>
          </a:ln>
        </p:spPr>
        <p:txBody>
          <a:bodyPr wrap="none" anchor="ctr">
            <a:prstTxWarp prst="textNoShape">
              <a:avLst/>
            </a:prstTxWarp>
          </a:bodyPr>
          <a:lstStyle/>
          <a:p>
            <a:pPr algn="ctr" eaLnBrk="0" hangingPunct="0"/>
            <a:endParaRPr lang="en-US"/>
          </a:p>
        </p:txBody>
      </p:sp>
      <p:sp>
        <p:nvSpPr>
          <p:cNvPr id="54283" name="Text Box 10"/>
          <p:cNvSpPr txBox="1">
            <a:spLocks noChangeArrowheads="1"/>
          </p:cNvSpPr>
          <p:nvPr/>
        </p:nvSpPr>
        <p:spPr bwMode="auto">
          <a:xfrm>
            <a:off x="1828800" y="5181600"/>
            <a:ext cx="2286000" cy="366713"/>
          </a:xfrm>
          <a:prstGeom prst="rect">
            <a:avLst/>
          </a:prstGeom>
          <a:noFill/>
          <a:ln w="9525">
            <a:noFill/>
            <a:miter lim="800000"/>
            <a:headEnd/>
            <a:tailEnd/>
          </a:ln>
        </p:spPr>
        <p:txBody>
          <a:bodyPr>
            <a:prstTxWarp prst="textNoShape">
              <a:avLst/>
            </a:prstTxWarp>
            <a:spAutoFit/>
          </a:bodyPr>
          <a:lstStyle/>
          <a:p>
            <a:pPr algn="ctr" eaLnBrk="0" hangingPunct="0">
              <a:spcBef>
                <a:spcPct val="50000"/>
              </a:spcBef>
            </a:pPr>
            <a:r>
              <a:rPr lang="en-US" sz="1800" b="1">
                <a:solidFill>
                  <a:schemeClr val="bg1"/>
                </a:solidFill>
                <a:latin typeface="Verdana" pitchFamily="84" charset="0"/>
              </a:rPr>
              <a:t>Provide Practice</a:t>
            </a:r>
          </a:p>
        </p:txBody>
      </p:sp>
      <p:sp>
        <p:nvSpPr>
          <p:cNvPr id="54284" name="AutoShape 11"/>
          <p:cNvSpPr>
            <a:spLocks noChangeArrowheads="1"/>
          </p:cNvSpPr>
          <p:nvPr/>
        </p:nvSpPr>
        <p:spPr bwMode="auto">
          <a:xfrm>
            <a:off x="457200" y="3086100"/>
            <a:ext cx="3048000" cy="914400"/>
          </a:xfrm>
          <a:prstGeom prst="flowChartTerminator">
            <a:avLst/>
          </a:prstGeom>
          <a:solidFill>
            <a:srgbClr val="CCFFCC"/>
          </a:solidFill>
          <a:ln w="9525">
            <a:solidFill>
              <a:schemeClr val="tx1"/>
            </a:solidFill>
            <a:miter lim="800000"/>
            <a:headEnd/>
            <a:tailEnd/>
          </a:ln>
        </p:spPr>
        <p:txBody>
          <a:bodyPr wrap="none" anchor="ctr">
            <a:prstTxWarp prst="textNoShape">
              <a:avLst/>
            </a:prstTxWarp>
          </a:bodyPr>
          <a:lstStyle/>
          <a:p>
            <a:pPr algn="ctr" eaLnBrk="0" hangingPunct="0"/>
            <a:endParaRPr lang="en-US"/>
          </a:p>
        </p:txBody>
      </p:sp>
      <p:sp>
        <p:nvSpPr>
          <p:cNvPr id="54285" name="AutoShape 12"/>
          <p:cNvSpPr>
            <a:spLocks noChangeArrowheads="1"/>
          </p:cNvSpPr>
          <p:nvPr/>
        </p:nvSpPr>
        <p:spPr bwMode="auto">
          <a:xfrm flipV="1">
            <a:off x="6172200" y="1846263"/>
            <a:ext cx="1524000" cy="668337"/>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9525">
            <a:solidFill>
              <a:schemeClr val="tx1"/>
            </a:solidFill>
            <a:miter lim="800000"/>
            <a:headEnd/>
            <a:tailEnd/>
          </a:ln>
        </p:spPr>
        <p:txBody>
          <a:bodyPr wrap="none" anchor="ctr">
            <a:prstTxWarp prst="textNoShape">
              <a:avLst/>
            </a:prstTxWarp>
          </a:bodyPr>
          <a:lstStyle/>
          <a:p>
            <a:pPr algn="ctr" eaLnBrk="0" hangingPunct="0"/>
            <a:endParaRPr lang="en-US"/>
          </a:p>
        </p:txBody>
      </p:sp>
      <p:sp>
        <p:nvSpPr>
          <p:cNvPr id="54286" name="AutoShape 13"/>
          <p:cNvSpPr>
            <a:spLocks noChangeArrowheads="1"/>
          </p:cNvSpPr>
          <p:nvPr/>
        </p:nvSpPr>
        <p:spPr bwMode="auto">
          <a:xfrm>
            <a:off x="6934200" y="3429000"/>
            <a:ext cx="533400" cy="457200"/>
          </a:xfrm>
          <a:prstGeom prst="downArrow">
            <a:avLst>
              <a:gd name="adj1" fmla="val 50000"/>
              <a:gd name="adj2" fmla="val 25000"/>
            </a:avLst>
          </a:prstGeom>
          <a:solidFill>
            <a:schemeClr val="accent1"/>
          </a:solidFill>
          <a:ln w="9525">
            <a:solidFill>
              <a:schemeClr val="tx1"/>
            </a:solidFill>
            <a:miter lim="800000"/>
            <a:headEnd/>
            <a:tailEnd/>
          </a:ln>
        </p:spPr>
        <p:txBody>
          <a:bodyPr vert="eaVert" wrap="none" anchor="ctr">
            <a:prstTxWarp prst="textNoShape">
              <a:avLst/>
            </a:prstTxWarp>
          </a:bodyPr>
          <a:lstStyle/>
          <a:p>
            <a:pPr algn="ctr" eaLnBrk="0" hangingPunct="0"/>
            <a:endParaRPr lang="en-US"/>
          </a:p>
        </p:txBody>
      </p:sp>
      <p:sp>
        <p:nvSpPr>
          <p:cNvPr id="54287" name="AutoShape 14"/>
          <p:cNvSpPr>
            <a:spLocks noChangeArrowheads="1"/>
          </p:cNvSpPr>
          <p:nvPr/>
        </p:nvSpPr>
        <p:spPr bwMode="auto">
          <a:xfrm flipV="1">
            <a:off x="1752600" y="4038600"/>
            <a:ext cx="533400" cy="990600"/>
          </a:xfrm>
          <a:prstGeom prst="downArrow">
            <a:avLst>
              <a:gd name="adj1" fmla="val 50000"/>
              <a:gd name="adj2" fmla="val 46429"/>
            </a:avLst>
          </a:prstGeom>
          <a:solidFill>
            <a:schemeClr val="accent1"/>
          </a:solidFill>
          <a:ln w="9525">
            <a:solidFill>
              <a:schemeClr val="tx1"/>
            </a:solidFill>
            <a:miter lim="800000"/>
            <a:headEnd/>
            <a:tailEnd/>
          </a:ln>
        </p:spPr>
        <p:txBody>
          <a:bodyPr vert="eaVert" wrap="none" anchor="ctr">
            <a:prstTxWarp prst="textNoShape">
              <a:avLst/>
            </a:prstTxWarp>
          </a:bodyPr>
          <a:lstStyle/>
          <a:p>
            <a:pPr algn="ctr" eaLnBrk="0" hangingPunct="0"/>
            <a:endParaRPr lang="en-US"/>
          </a:p>
        </p:txBody>
      </p:sp>
      <p:sp>
        <p:nvSpPr>
          <p:cNvPr id="54288" name="AutoShape 15"/>
          <p:cNvSpPr>
            <a:spLocks noChangeArrowheads="1"/>
          </p:cNvSpPr>
          <p:nvPr/>
        </p:nvSpPr>
        <p:spPr bwMode="auto">
          <a:xfrm rot="10800000">
            <a:off x="3810000" y="5943600"/>
            <a:ext cx="1676400" cy="733425"/>
          </a:xfrm>
          <a:prstGeom prst="curvedDownArrow">
            <a:avLst>
              <a:gd name="adj1" fmla="val 45714"/>
              <a:gd name="adj2" fmla="val 91429"/>
              <a:gd name="adj3" fmla="val 33333"/>
            </a:avLst>
          </a:prstGeom>
          <a:solidFill>
            <a:schemeClr val="accent1"/>
          </a:solidFill>
          <a:ln w="9525">
            <a:solidFill>
              <a:schemeClr val="tx1"/>
            </a:solidFill>
            <a:miter lim="800000"/>
            <a:headEnd/>
            <a:tailEnd/>
          </a:ln>
        </p:spPr>
        <p:txBody>
          <a:bodyPr wrap="none" anchor="ctr">
            <a:prstTxWarp prst="textNoShape">
              <a:avLst/>
            </a:prstTxWarp>
          </a:bodyPr>
          <a:lstStyle/>
          <a:p>
            <a:pPr algn="ctr" eaLnBrk="0" hangingPunct="0"/>
            <a:endParaRPr lang="en-US"/>
          </a:p>
        </p:txBody>
      </p:sp>
      <p:sp>
        <p:nvSpPr>
          <p:cNvPr id="54289" name="AutoShape 16"/>
          <p:cNvSpPr>
            <a:spLocks noChangeArrowheads="1"/>
          </p:cNvSpPr>
          <p:nvPr/>
        </p:nvSpPr>
        <p:spPr bwMode="auto">
          <a:xfrm rot="16200000" flipV="1">
            <a:off x="1799431" y="1723232"/>
            <a:ext cx="1354137" cy="12954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9525">
            <a:solidFill>
              <a:schemeClr val="tx1"/>
            </a:solidFill>
            <a:miter lim="800000"/>
            <a:headEnd/>
            <a:tailEnd/>
          </a:ln>
        </p:spPr>
        <p:txBody>
          <a:bodyPr wrap="none" anchor="ctr">
            <a:prstTxWarp prst="textNoShape">
              <a:avLst/>
            </a:prstTxWarp>
          </a:bodyPr>
          <a:lstStyle/>
          <a:p>
            <a:pPr algn="ctr" eaLnBrk="0" hangingPunct="0"/>
            <a:endParaRPr lang="en-US"/>
          </a:p>
        </p:txBody>
      </p:sp>
      <p:sp>
        <p:nvSpPr>
          <p:cNvPr id="54290" name="AutoShape 17"/>
          <p:cNvSpPr>
            <a:spLocks noChangeArrowheads="1"/>
          </p:cNvSpPr>
          <p:nvPr/>
        </p:nvSpPr>
        <p:spPr bwMode="auto">
          <a:xfrm rot="313013">
            <a:off x="3962400" y="4267200"/>
            <a:ext cx="1676400" cy="733425"/>
          </a:xfrm>
          <a:prstGeom prst="curvedDownArrow">
            <a:avLst>
              <a:gd name="adj1" fmla="val 45714"/>
              <a:gd name="adj2" fmla="val 91429"/>
              <a:gd name="adj3" fmla="val 33333"/>
            </a:avLst>
          </a:prstGeom>
          <a:solidFill>
            <a:schemeClr val="accent1"/>
          </a:solidFill>
          <a:ln w="9525">
            <a:solidFill>
              <a:schemeClr val="tx1"/>
            </a:solidFill>
            <a:miter lim="800000"/>
            <a:headEnd/>
            <a:tailEnd/>
          </a:ln>
        </p:spPr>
        <p:txBody>
          <a:bodyPr wrap="none" anchor="ctr">
            <a:prstTxWarp prst="textNoShape">
              <a:avLst/>
            </a:prstTxWarp>
          </a:bodyPr>
          <a:lstStyle/>
          <a:p>
            <a:pPr algn="ctr" eaLnBrk="0" hangingPunct="0"/>
            <a:endParaRPr lang="en-US"/>
          </a:p>
        </p:txBody>
      </p:sp>
      <p:sp>
        <p:nvSpPr>
          <p:cNvPr id="54291" name="AutoShape 18"/>
          <p:cNvSpPr>
            <a:spLocks noChangeArrowheads="1"/>
          </p:cNvSpPr>
          <p:nvPr/>
        </p:nvSpPr>
        <p:spPr bwMode="auto">
          <a:xfrm>
            <a:off x="5791200" y="3884613"/>
            <a:ext cx="3048000" cy="914400"/>
          </a:xfrm>
          <a:prstGeom prst="flowChartTerminator">
            <a:avLst/>
          </a:prstGeom>
          <a:solidFill>
            <a:srgbClr val="CCFFCC"/>
          </a:solidFill>
          <a:ln w="9525">
            <a:solidFill>
              <a:schemeClr val="tx1"/>
            </a:solidFill>
            <a:miter lim="800000"/>
            <a:headEnd/>
            <a:tailEnd/>
          </a:ln>
        </p:spPr>
        <p:txBody>
          <a:bodyPr wrap="none" anchor="ctr">
            <a:prstTxWarp prst="textNoShape">
              <a:avLst/>
            </a:prstTxWarp>
          </a:bodyPr>
          <a:lstStyle/>
          <a:p>
            <a:pPr algn="ctr" eaLnBrk="0" hangingPunct="0"/>
            <a:endParaRPr lang="en-US"/>
          </a:p>
        </p:txBody>
      </p:sp>
      <p:sp>
        <p:nvSpPr>
          <p:cNvPr id="54292" name="Text Box 19"/>
          <p:cNvSpPr txBox="1">
            <a:spLocks noChangeArrowheads="1"/>
          </p:cNvSpPr>
          <p:nvPr/>
        </p:nvSpPr>
        <p:spPr bwMode="auto">
          <a:xfrm>
            <a:off x="6172200" y="3884613"/>
            <a:ext cx="2286000" cy="915987"/>
          </a:xfrm>
          <a:prstGeom prst="rect">
            <a:avLst/>
          </a:prstGeom>
          <a:noFill/>
          <a:ln w="9525">
            <a:noFill/>
            <a:miter lim="800000"/>
            <a:headEnd/>
            <a:tailEnd/>
          </a:ln>
        </p:spPr>
        <p:txBody>
          <a:bodyPr>
            <a:prstTxWarp prst="textNoShape">
              <a:avLst/>
            </a:prstTxWarp>
            <a:spAutoFit/>
          </a:bodyPr>
          <a:lstStyle/>
          <a:p>
            <a:pPr algn="ctr" eaLnBrk="0" hangingPunct="0">
              <a:spcBef>
                <a:spcPct val="50000"/>
              </a:spcBef>
            </a:pPr>
            <a:r>
              <a:rPr lang="en-US" sz="1800" b="1">
                <a:solidFill>
                  <a:schemeClr val="bg1"/>
                </a:solidFill>
                <a:latin typeface="Verdana" pitchFamily="84" charset="0"/>
              </a:rPr>
              <a:t>Review Previously Taught Material</a:t>
            </a:r>
          </a:p>
        </p:txBody>
      </p:sp>
      <p:sp>
        <p:nvSpPr>
          <p:cNvPr id="54293" name="AutoShape 20"/>
          <p:cNvSpPr>
            <a:spLocks noChangeArrowheads="1"/>
          </p:cNvSpPr>
          <p:nvPr/>
        </p:nvSpPr>
        <p:spPr bwMode="auto">
          <a:xfrm>
            <a:off x="6858000" y="4800600"/>
            <a:ext cx="533400" cy="228600"/>
          </a:xfrm>
          <a:prstGeom prst="downArrow">
            <a:avLst>
              <a:gd name="adj1" fmla="val 50000"/>
              <a:gd name="adj2" fmla="val 25000"/>
            </a:avLst>
          </a:prstGeom>
          <a:solidFill>
            <a:schemeClr val="accent1"/>
          </a:solidFill>
          <a:ln w="9525">
            <a:solidFill>
              <a:schemeClr val="tx1"/>
            </a:solidFill>
            <a:miter lim="800000"/>
            <a:headEnd/>
            <a:tailEnd/>
          </a:ln>
        </p:spPr>
        <p:txBody>
          <a:bodyPr vert="eaVert" wrap="none" anchor="ctr">
            <a:prstTxWarp prst="textNoShape">
              <a:avLst/>
            </a:prstTxWarp>
          </a:bodyPr>
          <a:lstStyle/>
          <a:p>
            <a:pPr algn="ctr" eaLnBrk="0" hangingPunct="0"/>
            <a:endParaRPr lang="en-US"/>
          </a:p>
        </p:txBody>
      </p:sp>
      <p:sp>
        <p:nvSpPr>
          <p:cNvPr id="54294" name="Text Box 21"/>
          <p:cNvSpPr txBox="1">
            <a:spLocks noChangeArrowheads="1"/>
          </p:cNvSpPr>
          <p:nvPr/>
        </p:nvSpPr>
        <p:spPr bwMode="auto">
          <a:xfrm>
            <a:off x="838200" y="3367088"/>
            <a:ext cx="2286000" cy="366712"/>
          </a:xfrm>
          <a:prstGeom prst="rect">
            <a:avLst/>
          </a:prstGeom>
          <a:noFill/>
          <a:ln w="9525">
            <a:noFill/>
            <a:miter lim="800000"/>
            <a:headEnd/>
            <a:tailEnd/>
          </a:ln>
        </p:spPr>
        <p:txBody>
          <a:bodyPr>
            <a:prstTxWarp prst="textNoShape">
              <a:avLst/>
            </a:prstTxWarp>
            <a:spAutoFit/>
          </a:bodyPr>
          <a:lstStyle/>
          <a:p>
            <a:pPr algn="ctr" eaLnBrk="0" hangingPunct="0">
              <a:spcBef>
                <a:spcPct val="50000"/>
              </a:spcBef>
            </a:pPr>
            <a:r>
              <a:rPr lang="en-US" sz="1800" b="1">
                <a:solidFill>
                  <a:schemeClr val="bg1"/>
                </a:solidFill>
                <a:latin typeface="Verdana" pitchFamily="84" charset="0"/>
              </a:rPr>
              <a:t>Provide Closure</a:t>
            </a:r>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lstStyle/>
          <a:p>
            <a:r>
              <a:rPr lang="en-US" sz="4000" b="1" smtClean="0">
                <a:ea typeface="ＭＳ Ｐゴシック" pitchFamily="84" charset="-128"/>
                <a:cs typeface="ＭＳ Ｐゴシック" pitchFamily="84" charset="-128"/>
              </a:rPr>
              <a:t>Recommendations for Working with Students with Special Needs</a:t>
            </a:r>
          </a:p>
        </p:txBody>
      </p:sp>
      <p:sp>
        <p:nvSpPr>
          <p:cNvPr id="162819" name="Rectangle 3"/>
          <p:cNvSpPr>
            <a:spLocks noGrp="1" noChangeArrowheads="1"/>
          </p:cNvSpPr>
          <p:nvPr>
            <p:ph idx="1"/>
          </p:nvPr>
        </p:nvSpPr>
        <p:spPr>
          <a:xfrm>
            <a:off x="1143000" y="1981200"/>
            <a:ext cx="7772400" cy="4343400"/>
          </a:xfrm>
        </p:spPr>
        <p:txBody>
          <a:bodyPr/>
          <a:lstStyle/>
          <a:p>
            <a:pPr>
              <a:lnSpc>
                <a:spcPct val="80000"/>
              </a:lnSpc>
              <a:buFont typeface="Monotype Sorts" pitchFamily="2" charset="2"/>
              <a:buChar char="n"/>
              <a:defRPr/>
            </a:pPr>
            <a:r>
              <a:rPr lang="en-US" sz="2400">
                <a:ea typeface="+mn-ea"/>
                <a:cs typeface="+mn-cs"/>
              </a:rPr>
              <a:t>Remember that class period length should be only one of many placement criteria used by an IEP committee; a block schedule is not sufficient reason to include or not to include students in general education classes.</a:t>
            </a:r>
          </a:p>
          <a:p>
            <a:pPr>
              <a:lnSpc>
                <a:spcPct val="80000"/>
              </a:lnSpc>
              <a:buFont typeface="Monotype Sorts" pitchFamily="2" charset="2"/>
              <a:buChar char="n"/>
              <a:defRPr/>
            </a:pPr>
            <a:r>
              <a:rPr lang="en-US" sz="2400">
                <a:ea typeface="+mn-ea"/>
                <a:cs typeface="+mn-cs"/>
              </a:rPr>
              <a:t>When students are appropriately placed, co-teaching appears both more necessary and more beneficial in a block schedule.</a:t>
            </a:r>
          </a:p>
          <a:p>
            <a:pPr>
              <a:lnSpc>
                <a:spcPct val="80000"/>
              </a:lnSpc>
              <a:buFont typeface="Monotype Sorts" pitchFamily="2" charset="2"/>
              <a:buChar char="n"/>
              <a:defRPr/>
            </a:pPr>
            <a:r>
              <a:rPr lang="en-US" sz="2400">
                <a:ea typeface="+mn-ea"/>
                <a:cs typeface="+mn-cs"/>
              </a:rPr>
              <a:t>If at all possible, establish common planning times for general and special educators who work with the same students.</a:t>
            </a:r>
          </a:p>
          <a:p>
            <a:pPr>
              <a:lnSpc>
                <a:spcPct val="80000"/>
              </a:lnSpc>
              <a:buFont typeface="Monotype Sorts" pitchFamily="2" charset="2"/>
              <a:buChar char="n"/>
              <a:defRPr/>
            </a:pPr>
            <a:r>
              <a:rPr lang="en-US" sz="2400">
                <a:ea typeface="+mn-ea"/>
                <a:cs typeface="+mn-cs"/>
              </a:rPr>
              <a:t>Both special and general education teachers need staff development designed to assist them in teaching effectively in longer periods.</a:t>
            </a:r>
          </a:p>
        </p:txBody>
      </p:sp>
      <p:sp>
        <p:nvSpPr>
          <p:cNvPr id="56323" name="Slide Number Placeholder 5"/>
          <p:cNvSpPr>
            <a:spLocks noGrp="1"/>
          </p:cNvSpPr>
          <p:nvPr>
            <p:ph type="sldNum" sz="quarter" idx="12"/>
          </p:nvPr>
        </p:nvSpPr>
        <p:spPr>
          <a:noFill/>
        </p:spPr>
        <p:txBody>
          <a:bodyPr/>
          <a:lstStyle/>
          <a:p>
            <a:fld id="{6709A752-49F2-4B41-A10B-9F6220EFAADA}" type="slidenum">
              <a:rPr lang="en-US">
                <a:latin typeface="Times New Roman" pitchFamily="84" charset="0"/>
                <a:ea typeface="ＭＳ Ｐゴシック" pitchFamily="84" charset="-128"/>
                <a:cs typeface="ＭＳ Ｐゴシック" pitchFamily="84" charset="-128"/>
              </a:rPr>
              <a:pPr/>
              <a:t>13</a:t>
            </a:fld>
            <a:endParaRPr lang="en-US">
              <a:latin typeface="Times New Roman" pitchFamily="84" charset="0"/>
              <a:ea typeface="ＭＳ Ｐゴシック" pitchFamily="84" charset="-128"/>
              <a:cs typeface="ＭＳ Ｐゴシック" pitchFamily="84" charset="-128"/>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p:txBody>
          <a:bodyPr/>
          <a:lstStyle/>
          <a:p>
            <a:r>
              <a:rPr lang="en-US" sz="3200" smtClean="0">
                <a:ea typeface="ＭＳ Ｐゴシック" pitchFamily="84" charset="-128"/>
                <a:cs typeface="ＭＳ Ｐゴシック" pitchFamily="84" charset="-128"/>
              </a:rPr>
              <a:t>If your school decides to implement an A/B schedule consider the following options:</a:t>
            </a:r>
          </a:p>
        </p:txBody>
      </p:sp>
      <p:sp>
        <p:nvSpPr>
          <p:cNvPr id="164867" name="Rectangle 3"/>
          <p:cNvSpPr>
            <a:spLocks noGrp="1" noChangeArrowheads="1"/>
          </p:cNvSpPr>
          <p:nvPr>
            <p:ph idx="1"/>
          </p:nvPr>
        </p:nvSpPr>
        <p:spPr>
          <a:xfrm>
            <a:off x="1143000" y="1981200"/>
            <a:ext cx="7772400" cy="4572000"/>
          </a:xfrm>
        </p:spPr>
        <p:txBody>
          <a:bodyPr/>
          <a:lstStyle/>
          <a:p>
            <a:pPr lvl="1">
              <a:lnSpc>
                <a:spcPct val="90000"/>
              </a:lnSpc>
              <a:buFont typeface="Monotype Sorts" pitchFamily="-112" charset="2"/>
              <a:buChar char="u"/>
              <a:defRPr/>
            </a:pPr>
            <a:r>
              <a:rPr lang="en-US" sz="2400"/>
              <a:t>Schedule resource classes during single daily periods, if available, so that special education teachers have daily contact with students .</a:t>
            </a:r>
          </a:p>
          <a:p>
            <a:pPr lvl="1">
              <a:lnSpc>
                <a:spcPct val="90000"/>
              </a:lnSpc>
              <a:buFont typeface="Monotype Sorts" pitchFamily="-112" charset="2"/>
              <a:buChar char="u"/>
              <a:defRPr/>
            </a:pPr>
            <a:r>
              <a:rPr lang="en-US" sz="2400"/>
              <a:t>Schedule resource classes during study blocks or activity periods that meet daily opposite lunch.</a:t>
            </a:r>
          </a:p>
          <a:p>
            <a:pPr lvl="1">
              <a:lnSpc>
                <a:spcPct val="90000"/>
              </a:lnSpc>
              <a:buFont typeface="Monotype Sorts" pitchFamily="-112" charset="2"/>
              <a:buChar char="u"/>
              <a:defRPr/>
            </a:pPr>
            <a:r>
              <a:rPr lang="en-US" sz="2400"/>
              <a:t>Schedule resource periods and the class in which the student has difficulty on alternate days.  This will provide daily contact in the subject: one day with the general education teacher and one day with the resource teacher.</a:t>
            </a:r>
          </a:p>
          <a:p>
            <a:pPr lvl="1">
              <a:lnSpc>
                <a:spcPct val="90000"/>
              </a:lnSpc>
              <a:buFont typeface="Monotype Sorts" pitchFamily="-112" charset="2"/>
              <a:buChar char="u"/>
              <a:defRPr/>
            </a:pPr>
            <a:r>
              <a:rPr lang="en-US" sz="2400"/>
              <a:t>Create systems for your students which help them deal with the confusion of the schedule. </a:t>
            </a:r>
          </a:p>
        </p:txBody>
      </p:sp>
      <p:sp>
        <p:nvSpPr>
          <p:cNvPr id="58371" name="Slide Number Placeholder 5"/>
          <p:cNvSpPr>
            <a:spLocks noGrp="1"/>
          </p:cNvSpPr>
          <p:nvPr>
            <p:ph type="sldNum" sz="quarter" idx="12"/>
          </p:nvPr>
        </p:nvSpPr>
        <p:spPr>
          <a:noFill/>
        </p:spPr>
        <p:txBody>
          <a:bodyPr/>
          <a:lstStyle/>
          <a:p>
            <a:fld id="{4EE14154-AF8E-4B25-84C6-7C89AA8E3306}" type="slidenum">
              <a:rPr lang="en-US">
                <a:latin typeface="Times New Roman" pitchFamily="84" charset="0"/>
                <a:ea typeface="ＭＳ Ｐゴシック" pitchFamily="84" charset="-128"/>
                <a:cs typeface="ＭＳ Ｐゴシック" pitchFamily="84" charset="-128"/>
              </a:rPr>
              <a:pPr/>
              <a:t>14</a:t>
            </a:fld>
            <a:endParaRPr lang="en-US">
              <a:latin typeface="Times New Roman" pitchFamily="84" charset="0"/>
              <a:ea typeface="ＭＳ Ｐゴシック" pitchFamily="84" charset="-128"/>
              <a:cs typeface="ＭＳ Ｐゴシック" pitchFamily="84" charset="-128"/>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p:txBody>
          <a:bodyPr/>
          <a:lstStyle/>
          <a:p>
            <a:endParaRPr lang="en-US" smtClean="0">
              <a:ea typeface="ＭＳ Ｐゴシック" pitchFamily="84" charset="-128"/>
              <a:cs typeface="ＭＳ Ｐゴシック" pitchFamily="84" charset="-128"/>
            </a:endParaRPr>
          </a:p>
        </p:txBody>
      </p:sp>
      <p:sp>
        <p:nvSpPr>
          <p:cNvPr id="166915" name="Rectangle 3"/>
          <p:cNvSpPr>
            <a:spLocks noGrp="1" noChangeArrowheads="1"/>
          </p:cNvSpPr>
          <p:nvPr>
            <p:ph idx="1"/>
          </p:nvPr>
        </p:nvSpPr>
        <p:spPr/>
        <p:txBody>
          <a:bodyPr/>
          <a:lstStyle/>
          <a:p>
            <a:pPr lvl="1">
              <a:buFont typeface="Monotype Sorts" charset="2"/>
              <a:buChar char="u"/>
              <a:defRPr/>
            </a:pPr>
            <a:r>
              <a:rPr lang="en-US" sz="2400" smtClean="0">
                <a:ea typeface="ＭＳ Ｐゴシック" charset="-128"/>
              </a:rPr>
              <a:t>Keep notebooks in the resource room; </a:t>
            </a:r>
          </a:p>
          <a:p>
            <a:pPr lvl="1">
              <a:buFont typeface="Monotype Sorts" charset="2"/>
              <a:buChar char="u"/>
              <a:defRPr/>
            </a:pPr>
            <a:r>
              <a:rPr lang="en-US" sz="2400" smtClean="0">
                <a:ea typeface="ＭＳ Ｐゴシック" charset="-128"/>
              </a:rPr>
              <a:t>Post schedules in the resource room and have students check-in each morning; </a:t>
            </a:r>
          </a:p>
          <a:p>
            <a:pPr lvl="1">
              <a:buFont typeface="Monotype Sorts" charset="2"/>
              <a:buChar char="u"/>
              <a:defRPr/>
            </a:pPr>
            <a:r>
              <a:rPr lang="en-US" sz="2400" smtClean="0">
                <a:ea typeface="ＭＳ Ｐゴシック" charset="-128"/>
              </a:rPr>
              <a:t>Maintain consistency by not altering the schedule to make-up snow days;</a:t>
            </a:r>
          </a:p>
          <a:p>
            <a:pPr lvl="1">
              <a:buFont typeface="Monotype Sorts" charset="2"/>
              <a:buChar char="u"/>
              <a:defRPr/>
            </a:pPr>
            <a:r>
              <a:rPr lang="en-US" sz="2400" smtClean="0">
                <a:ea typeface="ＭＳ Ｐゴシック" charset="-128"/>
              </a:rPr>
              <a:t>Color-code the days for easy reference and provide a visual reminder at the school entrance (i.e. “Green Day” and “White Day”);</a:t>
            </a:r>
          </a:p>
          <a:p>
            <a:pPr lvl="1">
              <a:buFont typeface="Monotype Sorts" charset="2"/>
              <a:buChar char="u"/>
              <a:defRPr/>
            </a:pPr>
            <a:r>
              <a:rPr lang="en-US" sz="2400" smtClean="0">
                <a:ea typeface="ＭＳ Ｐゴシック" charset="-128"/>
              </a:rPr>
              <a:t>Provide students with a color-coded calendar or planner that clearly delineates the schedule;</a:t>
            </a:r>
          </a:p>
        </p:txBody>
      </p:sp>
      <p:sp>
        <p:nvSpPr>
          <p:cNvPr id="60419" name="Slide Number Placeholder 5"/>
          <p:cNvSpPr>
            <a:spLocks noGrp="1"/>
          </p:cNvSpPr>
          <p:nvPr>
            <p:ph type="sldNum" sz="quarter" idx="12"/>
          </p:nvPr>
        </p:nvSpPr>
        <p:spPr>
          <a:noFill/>
        </p:spPr>
        <p:txBody>
          <a:bodyPr/>
          <a:lstStyle/>
          <a:p>
            <a:fld id="{31F369DC-184E-48B0-9700-B2F48A787B73}" type="slidenum">
              <a:rPr lang="en-US">
                <a:latin typeface="Times New Roman" pitchFamily="84" charset="0"/>
                <a:ea typeface="ＭＳ Ｐゴシック" pitchFamily="84" charset="-128"/>
                <a:cs typeface="ＭＳ Ｐゴシック" pitchFamily="84" charset="-128"/>
              </a:rPr>
              <a:pPr/>
              <a:t>15</a:t>
            </a:fld>
            <a:endParaRPr lang="en-US">
              <a:latin typeface="Times New Roman" pitchFamily="84" charset="0"/>
              <a:ea typeface="ＭＳ Ｐゴシック" pitchFamily="84" charset="-128"/>
              <a:cs typeface="ＭＳ Ｐゴシック" pitchFamily="84" charset="-128"/>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lstStyle/>
          <a:p>
            <a:endParaRPr lang="en-US" smtClean="0">
              <a:ea typeface="ＭＳ Ｐゴシック" pitchFamily="84" charset="-128"/>
              <a:cs typeface="ＭＳ Ｐゴシック" pitchFamily="84" charset="-128"/>
            </a:endParaRPr>
          </a:p>
        </p:txBody>
      </p:sp>
      <p:sp>
        <p:nvSpPr>
          <p:cNvPr id="168963" name="Rectangle 3"/>
          <p:cNvSpPr>
            <a:spLocks noGrp="1" noChangeArrowheads="1"/>
          </p:cNvSpPr>
          <p:nvPr>
            <p:ph idx="1"/>
          </p:nvPr>
        </p:nvSpPr>
        <p:spPr/>
        <p:txBody>
          <a:bodyPr/>
          <a:lstStyle/>
          <a:p>
            <a:pPr lvl="1">
              <a:buFont typeface="Monotype Sorts" charset="2"/>
              <a:buChar char="u"/>
              <a:defRPr/>
            </a:pPr>
            <a:r>
              <a:rPr lang="en-US" smtClean="0">
                <a:ea typeface="ＭＳ Ｐゴシック" charset="-128"/>
              </a:rPr>
              <a:t>Use different color notebooks and textbook covers to correspond to the “A” or “B” days;</a:t>
            </a:r>
          </a:p>
          <a:p>
            <a:pPr lvl="1">
              <a:buFont typeface="Monotype Sorts" charset="2"/>
              <a:buChar char="u"/>
              <a:defRPr/>
            </a:pPr>
            <a:r>
              <a:rPr lang="en-US" smtClean="0">
                <a:ea typeface="ＭＳ Ｐゴシック" charset="-128"/>
              </a:rPr>
              <a:t>Create a system (i.e. the “Homework Folder”) which gathers general education class assignments and handouts to assist students in getting back on track when they return from being absent. </a:t>
            </a:r>
          </a:p>
          <a:p>
            <a:pPr lvl="1">
              <a:buFont typeface="Monotype Sorts" charset="2"/>
              <a:buChar char="u"/>
              <a:defRPr/>
            </a:pPr>
            <a:r>
              <a:rPr lang="en-US" smtClean="0">
                <a:ea typeface="ＭＳ Ｐゴシック" charset="-128"/>
              </a:rPr>
              <a:t>If possible schedule itinerant teachers on an every-other-day basis.</a:t>
            </a:r>
          </a:p>
        </p:txBody>
      </p:sp>
      <p:sp>
        <p:nvSpPr>
          <p:cNvPr id="62467" name="Slide Number Placeholder 5"/>
          <p:cNvSpPr>
            <a:spLocks noGrp="1"/>
          </p:cNvSpPr>
          <p:nvPr>
            <p:ph type="sldNum" sz="quarter" idx="12"/>
          </p:nvPr>
        </p:nvSpPr>
        <p:spPr>
          <a:noFill/>
        </p:spPr>
        <p:txBody>
          <a:bodyPr/>
          <a:lstStyle/>
          <a:p>
            <a:fld id="{972F5313-4E2E-4799-BD36-CC62DDCDE182}" type="slidenum">
              <a:rPr lang="en-US">
                <a:latin typeface="Times New Roman" pitchFamily="84" charset="0"/>
                <a:ea typeface="ＭＳ Ｐゴシック" pitchFamily="84" charset="-128"/>
                <a:cs typeface="ＭＳ Ｐゴシック" pitchFamily="84" charset="-128"/>
              </a:rPr>
              <a:pPr/>
              <a:t>16</a:t>
            </a:fld>
            <a:endParaRPr lang="en-US">
              <a:latin typeface="Times New Roman" pitchFamily="84" charset="0"/>
              <a:ea typeface="ＭＳ Ｐゴシック" pitchFamily="84" charset="-128"/>
              <a:cs typeface="ＭＳ Ｐゴシック" pitchFamily="84" charset="-128"/>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64513" name="Title 1"/>
          <p:cNvSpPr>
            <a:spLocks noGrp="1"/>
          </p:cNvSpPr>
          <p:nvPr>
            <p:ph type="title"/>
          </p:nvPr>
        </p:nvSpPr>
        <p:spPr>
          <a:xfrm>
            <a:off x="1143000" y="228600"/>
            <a:ext cx="7772400" cy="1143000"/>
          </a:xfrm>
        </p:spPr>
        <p:txBody>
          <a:bodyPr/>
          <a:lstStyle/>
          <a:p>
            <a:pPr eaLnBrk="1" hangingPunct="1"/>
            <a:r>
              <a:rPr lang="en-US" sz="3600" smtClean="0">
                <a:ea typeface="ＭＳ Ｐゴシック" pitchFamily="84" charset="-128"/>
                <a:cs typeface="ＭＳ Ｐゴシック" pitchFamily="84" charset="-128"/>
              </a:rPr>
              <a:t>Research Regarding the General Effects of Engagement on Achievement</a:t>
            </a:r>
          </a:p>
        </p:txBody>
      </p:sp>
      <p:graphicFrame>
        <p:nvGraphicFramePr>
          <p:cNvPr id="5" name="Content Placeholder 4"/>
          <p:cNvGraphicFramePr>
            <a:graphicFrameLocks noGrp="1"/>
          </p:cNvGraphicFramePr>
          <p:nvPr>
            <p:ph idx="1"/>
          </p:nvPr>
        </p:nvGraphicFramePr>
        <p:xfrm>
          <a:off x="762000" y="1524000"/>
          <a:ext cx="8077200" cy="4754563"/>
        </p:xfrm>
        <a:graphic>
          <a:graphicData uri="http://schemas.openxmlformats.org/drawingml/2006/table">
            <a:tbl>
              <a:tblPr/>
              <a:tblGrid>
                <a:gridCol w="2209800"/>
                <a:gridCol w="1828800"/>
                <a:gridCol w="2019300"/>
                <a:gridCol w="2019300"/>
              </a:tblGrid>
              <a:tr h="7318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FFFF"/>
                          </a:solidFill>
                          <a:effectLst/>
                          <a:latin typeface="Constantia" charset="0"/>
                          <a:ea typeface="ＭＳ Ｐゴシック" charset="-128"/>
                        </a:rPr>
                        <a:t>Synthesis Study</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FFFF"/>
                          </a:solidFill>
                          <a:effectLst/>
                          <a:latin typeface="Constantia" charset="0"/>
                          <a:ea typeface="ＭＳ Ｐゴシック" charset="-128"/>
                        </a:rPr>
                        <a:t>Number of Effect Sizes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FFFF"/>
                          </a:solidFill>
                          <a:effectLst/>
                          <a:latin typeface="Constantia" charset="0"/>
                          <a:ea typeface="ＭＳ Ｐゴシック" charset="-128"/>
                        </a:rPr>
                        <a:t>Average Effect Size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FFFF"/>
                          </a:solidFill>
                          <a:effectLst/>
                          <a:latin typeface="Constantia" charset="0"/>
                          <a:ea typeface="ＭＳ Ｐゴシック" charset="-128"/>
                        </a:rPr>
                        <a:t>Percentile Gain</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914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onstantia" charset="0"/>
                          <a:ea typeface="ＭＳ Ｐゴシック" charset="-128"/>
                        </a:rPr>
                        <a:t>Bloom, 1976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onstantia" charset="0"/>
                          <a:ea typeface="ＭＳ Ｐゴシック" charset="-128"/>
                        </a:rPr>
                        <a:t>28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onstantia" charset="0"/>
                          <a:ea typeface="ＭＳ Ｐゴシック" charset="-128"/>
                        </a:rPr>
                        <a:t>0.75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onstantia" charset="0"/>
                          <a:ea typeface="ＭＳ Ｐゴシック" charset="-128"/>
                        </a:rPr>
                        <a:t>27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914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onstantia" charset="0"/>
                          <a:ea typeface="ＭＳ Ｐゴシック" charset="-128"/>
                        </a:rPr>
                        <a:t>Frederick, 1980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onstantia" charset="0"/>
                          <a:ea typeface="ＭＳ Ｐゴシック" charset="-128"/>
                        </a:rPr>
                        <a:t>20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onstantia" charset="0"/>
                          <a:ea typeface="ＭＳ Ｐゴシック" charset="-128"/>
                        </a:rPr>
                        <a:t>0.82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onstantia" charset="0"/>
                          <a:ea typeface="ＭＳ Ｐゴシック" charset="-128"/>
                        </a:rPr>
                        <a:t>29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914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onstantia" charset="0"/>
                          <a:ea typeface="ＭＳ Ｐゴシック" charset="-128"/>
                        </a:rPr>
                        <a:t>Lysakowski &amp; Wahlberg, 1982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onstantia" charset="0"/>
                          <a:ea typeface="ＭＳ Ｐゴシック" charset="-128"/>
                        </a:rPr>
                        <a:t>22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onstantia" charset="0"/>
                          <a:ea typeface="ＭＳ Ｐゴシック" charset="-128"/>
                        </a:rPr>
                        <a:t>0.88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onstantia" charset="0"/>
                          <a:ea typeface="ＭＳ Ｐゴシック" charset="-128"/>
                        </a:rPr>
                        <a:t>31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914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onstantia" charset="0"/>
                          <a:ea typeface="ＭＳ Ｐゴシック" charset="-128"/>
                        </a:rPr>
                        <a:t>Wahlberg, 1982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onstantia" charset="0"/>
                          <a:ea typeface="ＭＳ Ｐゴシック" charset="-128"/>
                        </a:rPr>
                        <a:t>10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onstantia" charset="0"/>
                          <a:ea typeface="ＭＳ Ｐゴシック" charset="-128"/>
                        </a:rPr>
                        <a:t>0.88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onstantia" charset="0"/>
                          <a:ea typeface="ＭＳ Ｐゴシック" charset="-128"/>
                        </a:rPr>
                        <a:t>31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bl>
          </a:graphicData>
        </a:graphic>
      </p:graphicFrame>
      <p:sp>
        <p:nvSpPr>
          <p:cNvPr id="64546" name="Slide Number Placeholder 2"/>
          <p:cNvSpPr>
            <a:spLocks noGrp="1"/>
          </p:cNvSpPr>
          <p:nvPr>
            <p:ph type="sldNum" sz="quarter" idx="12"/>
          </p:nvPr>
        </p:nvSpPr>
        <p:spPr bwMode="auto">
          <a:noFill/>
          <a:ln>
            <a:miter lim="800000"/>
            <a:headEnd/>
            <a:tailEnd/>
          </a:ln>
        </p:spPr>
        <p:txBody>
          <a:bodyPr/>
          <a:lstStyle/>
          <a:p>
            <a:fld id="{E95242F2-4C8D-4A2F-9F69-39F8686E9145}" type="slidenum">
              <a:rPr lang="en-US">
                <a:latin typeface="Times New Roman" pitchFamily="84" charset="0"/>
                <a:ea typeface="ＭＳ Ｐゴシック" pitchFamily="84" charset="-128"/>
                <a:cs typeface="ＭＳ Ｐゴシック" pitchFamily="84" charset="-128"/>
              </a:rPr>
              <a:pPr/>
              <a:t>17</a:t>
            </a:fld>
            <a:endParaRPr lang="en-US">
              <a:latin typeface="Times New Roman" pitchFamily="84" charset="0"/>
              <a:ea typeface="ＭＳ Ｐゴシック" pitchFamily="84" charset="-128"/>
              <a:cs typeface="ＭＳ Ｐゴシック" pitchFamily="84" charset="-128"/>
            </a:endParaRPr>
          </a:p>
        </p:txBody>
      </p:sp>
      <p:sp>
        <p:nvSpPr>
          <p:cNvPr id="64547" name="TextBox 5"/>
          <p:cNvSpPr txBox="1">
            <a:spLocks noChangeArrowheads="1"/>
          </p:cNvSpPr>
          <p:nvPr/>
        </p:nvSpPr>
        <p:spPr bwMode="auto">
          <a:xfrm>
            <a:off x="838200" y="6019800"/>
            <a:ext cx="8001000" cy="830263"/>
          </a:xfrm>
          <a:prstGeom prst="rect">
            <a:avLst/>
          </a:prstGeom>
          <a:noFill/>
          <a:ln w="9525">
            <a:noFill/>
            <a:miter lim="800000"/>
            <a:headEnd/>
            <a:tailEnd/>
          </a:ln>
        </p:spPr>
        <p:txBody>
          <a:bodyPr>
            <a:prstTxWarp prst="textNoShape">
              <a:avLst/>
            </a:prstTxWarp>
            <a:spAutoFit/>
          </a:bodyPr>
          <a:lstStyle/>
          <a:p>
            <a:pPr eaLnBrk="0" hangingPunct="0"/>
            <a:r>
              <a:rPr lang="en-US"/>
              <a:t>As Reported in Marzano, R. (2007). The art and science of teaching.  Alexandria, VA: ASCD.</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66562" name="Title 1"/>
          <p:cNvSpPr>
            <a:spLocks noGrp="1"/>
          </p:cNvSpPr>
          <p:nvPr>
            <p:ph type="title"/>
          </p:nvPr>
        </p:nvSpPr>
        <p:spPr>
          <a:xfrm>
            <a:off x="685800" y="609600"/>
            <a:ext cx="8229600" cy="1143000"/>
          </a:xfrm>
        </p:spPr>
        <p:txBody>
          <a:bodyPr/>
          <a:lstStyle/>
          <a:p>
            <a:r>
              <a:rPr lang="en-US" sz="4800" smtClean="0">
                <a:ea typeface="ＭＳ Ｐゴシック" pitchFamily="84" charset="-128"/>
                <a:cs typeface="ＭＳ Ｐゴシック" pitchFamily="84" charset="-128"/>
              </a:rPr>
              <a:t>Stimuli for Student Engagement</a:t>
            </a:r>
          </a:p>
        </p:txBody>
      </p:sp>
      <p:sp>
        <p:nvSpPr>
          <p:cNvPr id="3" name="Content Placeholder 2"/>
          <p:cNvSpPr>
            <a:spLocks noGrp="1"/>
          </p:cNvSpPr>
          <p:nvPr>
            <p:ph idx="1"/>
          </p:nvPr>
        </p:nvSpPr>
        <p:spPr/>
        <p:txBody>
          <a:bodyPr/>
          <a:lstStyle/>
          <a:p>
            <a:pPr>
              <a:buFont typeface="Monotype Sorts" pitchFamily="2" charset="2"/>
              <a:buChar char="n"/>
              <a:defRPr/>
            </a:pPr>
            <a:r>
              <a:rPr lang="en-US" sz="4000" dirty="0" smtClean="0">
                <a:ea typeface="+mn-ea"/>
                <a:cs typeface="+mn-cs"/>
              </a:rPr>
              <a:t>High Energy</a:t>
            </a:r>
          </a:p>
          <a:p>
            <a:pPr>
              <a:buFont typeface="Monotype Sorts" pitchFamily="2" charset="2"/>
              <a:buChar char="n"/>
              <a:defRPr/>
            </a:pPr>
            <a:r>
              <a:rPr lang="en-US" sz="4000" dirty="0" smtClean="0">
                <a:ea typeface="+mn-ea"/>
                <a:cs typeface="+mn-cs"/>
              </a:rPr>
              <a:t>Missing Information</a:t>
            </a:r>
          </a:p>
          <a:p>
            <a:pPr>
              <a:buFont typeface="Monotype Sorts" pitchFamily="2" charset="2"/>
              <a:buChar char="n"/>
              <a:defRPr/>
            </a:pPr>
            <a:r>
              <a:rPr lang="en-US" sz="4000" dirty="0" smtClean="0">
                <a:ea typeface="+mn-ea"/>
                <a:cs typeface="+mn-cs"/>
              </a:rPr>
              <a:t>Self</a:t>
            </a:r>
          </a:p>
          <a:p>
            <a:pPr>
              <a:buFont typeface="Monotype Sorts" pitchFamily="2" charset="2"/>
              <a:buChar char="n"/>
              <a:defRPr/>
            </a:pPr>
            <a:r>
              <a:rPr lang="en-US" sz="4000" dirty="0" smtClean="0">
                <a:ea typeface="+mn-ea"/>
                <a:cs typeface="+mn-cs"/>
              </a:rPr>
              <a:t>Mild Pressure</a:t>
            </a:r>
          </a:p>
          <a:p>
            <a:pPr>
              <a:buFont typeface="Monotype Sorts" pitchFamily="2" charset="2"/>
              <a:buChar char="n"/>
              <a:defRPr/>
            </a:pPr>
            <a:r>
              <a:rPr lang="en-US" sz="4000" dirty="0" smtClean="0">
                <a:ea typeface="+mn-ea"/>
                <a:cs typeface="+mn-cs"/>
              </a:rPr>
              <a:t>Mild Controversy and Competition</a:t>
            </a:r>
          </a:p>
        </p:txBody>
      </p:sp>
      <p:sp>
        <p:nvSpPr>
          <p:cNvPr id="66564" name="Slide Number Placeholder 3"/>
          <p:cNvSpPr>
            <a:spLocks noGrp="1"/>
          </p:cNvSpPr>
          <p:nvPr>
            <p:ph type="sldNum" sz="quarter" idx="12"/>
          </p:nvPr>
        </p:nvSpPr>
        <p:spPr>
          <a:noFill/>
        </p:spPr>
        <p:txBody>
          <a:bodyPr/>
          <a:lstStyle/>
          <a:p>
            <a:fld id="{73E764CC-DA5C-48FF-984E-B548B8241499}" type="slidenum">
              <a:rPr lang="en-US">
                <a:latin typeface="Times New Roman" pitchFamily="84" charset="0"/>
                <a:ea typeface="ＭＳ Ｐゴシック" pitchFamily="84" charset="-128"/>
                <a:cs typeface="ＭＳ Ｐゴシック" pitchFamily="84" charset="-128"/>
              </a:rPr>
              <a:pPr/>
              <a:t>18</a:t>
            </a:fld>
            <a:endParaRPr lang="en-US">
              <a:latin typeface="Times New Roman" pitchFamily="84" charset="0"/>
              <a:ea typeface="ＭＳ Ｐゴシック" pitchFamily="84" charset="-128"/>
              <a:cs typeface="ＭＳ Ｐゴシック" pitchFamily="84" charset="-128"/>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r>
              <a:rPr lang="en-US" smtClean="0">
                <a:ea typeface="ＭＳ Ｐゴシック" pitchFamily="84" charset="-128"/>
                <a:cs typeface="ＭＳ Ｐゴシック" pitchFamily="84" charset="-128"/>
              </a:rPr>
              <a:t>High Energy as Stimulus</a:t>
            </a:r>
          </a:p>
        </p:txBody>
      </p:sp>
      <p:sp>
        <p:nvSpPr>
          <p:cNvPr id="3" name="Content Placeholder 2"/>
          <p:cNvSpPr>
            <a:spLocks noGrp="1"/>
          </p:cNvSpPr>
          <p:nvPr>
            <p:ph idx="1"/>
          </p:nvPr>
        </p:nvSpPr>
        <p:spPr/>
        <p:txBody>
          <a:bodyPr/>
          <a:lstStyle/>
          <a:p>
            <a:pPr>
              <a:buFont typeface="Monotype Sorts" pitchFamily="2" charset="2"/>
              <a:buChar char="n"/>
              <a:defRPr/>
            </a:pPr>
            <a:r>
              <a:rPr lang="en-US" dirty="0" smtClean="0">
                <a:ea typeface="+mn-ea"/>
                <a:cs typeface="+mn-cs"/>
              </a:rPr>
              <a:t>Movement</a:t>
            </a:r>
          </a:p>
          <a:p>
            <a:pPr>
              <a:buFont typeface="Monotype Sorts" pitchFamily="2" charset="2"/>
              <a:buChar char="n"/>
              <a:defRPr/>
            </a:pPr>
            <a:r>
              <a:rPr lang="en-US" dirty="0" smtClean="0">
                <a:ea typeface="+mn-ea"/>
                <a:cs typeface="+mn-cs"/>
              </a:rPr>
              <a:t>Lesson Pacing (especially smooth transitions)</a:t>
            </a:r>
          </a:p>
          <a:p>
            <a:pPr>
              <a:buFont typeface="Monotype Sorts" pitchFamily="2" charset="2"/>
              <a:buChar char="n"/>
              <a:defRPr/>
            </a:pPr>
            <a:r>
              <a:rPr lang="en-US" dirty="0" smtClean="0">
                <a:ea typeface="+mn-ea"/>
                <a:cs typeface="+mn-cs"/>
              </a:rPr>
              <a:t>Teacher Enthusiasm and Intensity</a:t>
            </a:r>
          </a:p>
        </p:txBody>
      </p:sp>
      <p:sp>
        <p:nvSpPr>
          <p:cNvPr id="68612" name="Slide Number Placeholder 3"/>
          <p:cNvSpPr>
            <a:spLocks noGrp="1"/>
          </p:cNvSpPr>
          <p:nvPr>
            <p:ph type="sldNum" sz="quarter" idx="12"/>
          </p:nvPr>
        </p:nvSpPr>
        <p:spPr>
          <a:noFill/>
        </p:spPr>
        <p:txBody>
          <a:bodyPr/>
          <a:lstStyle/>
          <a:p>
            <a:fld id="{7DA021FD-09B8-4ACE-9A68-2276A9801C6A}" type="slidenum">
              <a:rPr lang="en-US">
                <a:latin typeface="Times New Roman" pitchFamily="84" charset="0"/>
                <a:ea typeface="ＭＳ Ｐゴシック" pitchFamily="84" charset="-128"/>
                <a:cs typeface="ＭＳ Ｐゴシック" pitchFamily="84" charset="-128"/>
              </a:rPr>
              <a:pPr/>
              <a:t>19</a:t>
            </a:fld>
            <a:endParaRPr lang="en-US">
              <a:latin typeface="Times New Roman" pitchFamily="84" charset="0"/>
              <a:ea typeface="ＭＳ Ｐゴシック" pitchFamily="84" charset="-128"/>
              <a:cs typeface="ＭＳ Ｐゴシック" pitchFamily="84" charset="-128"/>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graphicFrame>
        <p:nvGraphicFramePr>
          <p:cNvPr id="33794" name="Object 2"/>
          <p:cNvGraphicFramePr>
            <a:graphicFrameLocks noChangeAspect="1"/>
          </p:cNvGraphicFramePr>
          <p:nvPr/>
        </p:nvGraphicFramePr>
        <p:xfrm>
          <a:off x="384175" y="728663"/>
          <a:ext cx="8137525" cy="5394325"/>
        </p:xfrm>
        <a:graphic>
          <a:graphicData uri="http://schemas.openxmlformats.org/presentationml/2006/ole">
            <p:oleObj spid="_x0000_s33794" name="Document" r:id="rId4" imgW="8356600" imgH="5549900" progId="Word.Document.8">
              <p:embed/>
            </p:oleObj>
          </a:graphicData>
        </a:graphic>
      </p:graphicFrame>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r>
              <a:rPr lang="en-US" smtClean="0">
                <a:ea typeface="ＭＳ Ｐゴシック" pitchFamily="84" charset="-128"/>
                <a:cs typeface="ＭＳ Ｐゴシック" pitchFamily="84" charset="-128"/>
              </a:rPr>
              <a:t>Missing Information as Stimulus</a:t>
            </a:r>
          </a:p>
        </p:txBody>
      </p:sp>
      <p:sp>
        <p:nvSpPr>
          <p:cNvPr id="3" name="Content Placeholder 2"/>
          <p:cNvSpPr>
            <a:spLocks noGrp="1"/>
          </p:cNvSpPr>
          <p:nvPr>
            <p:ph idx="1"/>
          </p:nvPr>
        </p:nvSpPr>
        <p:spPr/>
        <p:txBody>
          <a:bodyPr/>
          <a:lstStyle/>
          <a:p>
            <a:pPr>
              <a:buFont typeface="Monotype Sorts" charset="2"/>
              <a:buChar char="n"/>
              <a:defRPr/>
            </a:pPr>
            <a:r>
              <a:rPr lang="en-US" smtClean="0">
                <a:ea typeface="ＭＳ Ｐゴシック" charset="-128"/>
              </a:rPr>
              <a:t>Mysteries (Puzzles, riddles, etc.)</a:t>
            </a:r>
          </a:p>
          <a:p>
            <a:pPr>
              <a:buFont typeface="Monotype Sorts" charset="2"/>
              <a:buChar char="n"/>
              <a:defRPr/>
            </a:pPr>
            <a:r>
              <a:rPr lang="en-US" smtClean="0">
                <a:ea typeface="ＭＳ Ｐゴシック" charset="-128"/>
              </a:rPr>
              <a:t>Inquiry Lessons</a:t>
            </a:r>
          </a:p>
          <a:p>
            <a:pPr>
              <a:buFont typeface="Monotype Sorts" charset="2"/>
              <a:buChar char="n"/>
              <a:defRPr/>
            </a:pPr>
            <a:r>
              <a:rPr lang="en-US" smtClean="0">
                <a:ea typeface="ＭＳ Ｐゴシック" charset="-128"/>
              </a:rPr>
              <a:t>Directed Reading (or Listening) Thinking Activities (DRTA, DLTA)</a:t>
            </a:r>
          </a:p>
          <a:p>
            <a:pPr>
              <a:buFont typeface="Monotype Sorts" charset="2"/>
              <a:buChar char="n"/>
              <a:defRPr/>
            </a:pPr>
            <a:endParaRPr lang="en-US" smtClean="0">
              <a:ea typeface="ＭＳ Ｐゴシック" charset="-128"/>
            </a:endParaRPr>
          </a:p>
        </p:txBody>
      </p:sp>
      <p:sp>
        <p:nvSpPr>
          <p:cNvPr id="70660" name="Slide Number Placeholder 3"/>
          <p:cNvSpPr>
            <a:spLocks noGrp="1"/>
          </p:cNvSpPr>
          <p:nvPr>
            <p:ph type="sldNum" sz="quarter" idx="12"/>
          </p:nvPr>
        </p:nvSpPr>
        <p:spPr>
          <a:noFill/>
        </p:spPr>
        <p:txBody>
          <a:bodyPr/>
          <a:lstStyle/>
          <a:p>
            <a:fld id="{243705E7-BE8E-493D-AE82-51A22903EFAC}" type="slidenum">
              <a:rPr lang="en-US">
                <a:latin typeface="Times New Roman" pitchFamily="84" charset="0"/>
                <a:ea typeface="ＭＳ Ｐゴシック" pitchFamily="84" charset="-128"/>
                <a:cs typeface="ＭＳ Ｐゴシック" pitchFamily="84" charset="-128"/>
              </a:rPr>
              <a:pPr/>
              <a:t>20</a:t>
            </a:fld>
            <a:endParaRPr lang="en-US">
              <a:latin typeface="Times New Roman" pitchFamily="84" charset="0"/>
              <a:ea typeface="ＭＳ Ｐゴシック" pitchFamily="84" charset="-128"/>
              <a:cs typeface="ＭＳ Ｐゴシック" pitchFamily="84" charset="-128"/>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r>
              <a:rPr lang="en-US" smtClean="0">
                <a:ea typeface="ＭＳ Ｐゴシック" pitchFamily="84" charset="-128"/>
                <a:cs typeface="ＭＳ Ｐゴシック" pitchFamily="84" charset="-128"/>
              </a:rPr>
              <a:t>Self as Stimulus</a:t>
            </a:r>
          </a:p>
        </p:txBody>
      </p:sp>
      <p:sp>
        <p:nvSpPr>
          <p:cNvPr id="3" name="Content Placeholder 2"/>
          <p:cNvSpPr>
            <a:spLocks noGrp="1"/>
          </p:cNvSpPr>
          <p:nvPr>
            <p:ph idx="1"/>
          </p:nvPr>
        </p:nvSpPr>
        <p:spPr/>
        <p:txBody>
          <a:bodyPr/>
          <a:lstStyle/>
          <a:p>
            <a:pPr>
              <a:buFont typeface="Monotype Sorts" pitchFamily="2" charset="2"/>
              <a:buChar char="n"/>
              <a:defRPr/>
            </a:pPr>
            <a:r>
              <a:rPr lang="en-US" dirty="0" smtClean="0">
                <a:ea typeface="+mn-ea"/>
                <a:cs typeface="+mn-cs"/>
              </a:rPr>
              <a:t>Student Interests</a:t>
            </a:r>
          </a:p>
          <a:p>
            <a:pPr>
              <a:buFont typeface="Monotype Sorts" pitchFamily="2" charset="2"/>
              <a:buChar char="n"/>
              <a:defRPr/>
            </a:pPr>
            <a:r>
              <a:rPr lang="en-US" dirty="0" smtClean="0">
                <a:ea typeface="+mn-ea"/>
                <a:cs typeface="+mn-cs"/>
              </a:rPr>
              <a:t>Student Choices</a:t>
            </a:r>
          </a:p>
          <a:p>
            <a:pPr>
              <a:buFont typeface="Monotype Sorts" pitchFamily="2" charset="2"/>
              <a:buChar char="n"/>
              <a:defRPr/>
            </a:pPr>
            <a:r>
              <a:rPr lang="en-US" dirty="0" smtClean="0">
                <a:ea typeface="+mn-ea"/>
                <a:cs typeface="+mn-cs"/>
              </a:rPr>
              <a:t>Material Relevant to Current Existence</a:t>
            </a:r>
          </a:p>
        </p:txBody>
      </p:sp>
      <p:sp>
        <p:nvSpPr>
          <p:cNvPr id="72708" name="Slide Number Placeholder 3"/>
          <p:cNvSpPr>
            <a:spLocks noGrp="1"/>
          </p:cNvSpPr>
          <p:nvPr>
            <p:ph type="sldNum" sz="quarter" idx="12"/>
          </p:nvPr>
        </p:nvSpPr>
        <p:spPr>
          <a:noFill/>
        </p:spPr>
        <p:txBody>
          <a:bodyPr/>
          <a:lstStyle/>
          <a:p>
            <a:fld id="{20B75150-429C-4087-BB3C-6D6CE7BEC929}" type="slidenum">
              <a:rPr lang="en-US">
                <a:latin typeface="Times New Roman" pitchFamily="84" charset="0"/>
                <a:ea typeface="ＭＳ Ｐゴシック" pitchFamily="84" charset="-128"/>
                <a:cs typeface="ＭＳ Ｐゴシック" pitchFamily="84" charset="-128"/>
              </a:rPr>
              <a:pPr/>
              <a:t>21</a:t>
            </a:fld>
            <a:endParaRPr lang="en-US">
              <a:latin typeface="Times New Roman" pitchFamily="84" charset="0"/>
              <a:ea typeface="ＭＳ Ｐゴシック" pitchFamily="84" charset="-128"/>
              <a:cs typeface="ＭＳ Ｐゴシック" pitchFamily="84" charset="-128"/>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74754" name="Title 1"/>
          <p:cNvSpPr>
            <a:spLocks noGrp="1"/>
          </p:cNvSpPr>
          <p:nvPr>
            <p:ph type="title"/>
          </p:nvPr>
        </p:nvSpPr>
        <p:spPr>
          <a:xfrm>
            <a:off x="1143000" y="381000"/>
            <a:ext cx="7772400" cy="1143000"/>
          </a:xfrm>
        </p:spPr>
        <p:txBody>
          <a:bodyPr/>
          <a:lstStyle/>
          <a:p>
            <a:r>
              <a:rPr lang="en-US" smtClean="0">
                <a:ea typeface="ＭＳ Ｐゴシック" pitchFamily="84" charset="-128"/>
                <a:cs typeface="ＭＳ Ｐゴシック" pitchFamily="84" charset="-128"/>
              </a:rPr>
              <a:t>Mild Pressure as Stimulus</a:t>
            </a:r>
          </a:p>
        </p:txBody>
      </p:sp>
      <p:sp>
        <p:nvSpPr>
          <p:cNvPr id="3" name="Content Placeholder 2"/>
          <p:cNvSpPr>
            <a:spLocks noGrp="1"/>
          </p:cNvSpPr>
          <p:nvPr>
            <p:ph idx="1"/>
          </p:nvPr>
        </p:nvSpPr>
        <p:spPr>
          <a:xfrm>
            <a:off x="1143000" y="1676400"/>
            <a:ext cx="7772400" cy="4114800"/>
          </a:xfrm>
        </p:spPr>
        <p:txBody>
          <a:bodyPr/>
          <a:lstStyle/>
          <a:p>
            <a:pPr>
              <a:buFont typeface="Monotype Sorts" charset="2"/>
              <a:buChar char="n"/>
              <a:defRPr/>
            </a:pPr>
            <a:r>
              <a:rPr lang="en-US" smtClean="0">
                <a:ea typeface="ＭＳ Ｐゴシック" charset="-128"/>
              </a:rPr>
              <a:t>Appropriate level of pressure</a:t>
            </a:r>
          </a:p>
          <a:p>
            <a:pPr>
              <a:buFont typeface="Monotype Sorts" charset="2"/>
              <a:buChar char="n"/>
              <a:defRPr/>
            </a:pPr>
            <a:r>
              <a:rPr lang="en-US" smtClean="0">
                <a:ea typeface="ＭＳ Ｐゴシック" charset="-128"/>
              </a:rPr>
              <a:t>Questioning techniques including “wait time” and individual response boards</a:t>
            </a:r>
          </a:p>
          <a:p>
            <a:pPr>
              <a:buFont typeface="Monotype Sorts" charset="2"/>
              <a:buChar char="n"/>
              <a:defRPr/>
            </a:pPr>
            <a:r>
              <a:rPr lang="en-US" smtClean="0">
                <a:ea typeface="ＭＳ Ｐゴシック" charset="-128"/>
              </a:rPr>
              <a:t>Intellectual Challenge</a:t>
            </a:r>
          </a:p>
          <a:p>
            <a:pPr>
              <a:buFont typeface="Monotype Sorts" charset="2"/>
              <a:buChar char="n"/>
              <a:defRPr/>
            </a:pPr>
            <a:endParaRPr lang="en-US" smtClean="0">
              <a:ea typeface="ＭＳ Ｐゴシック" charset="-128"/>
            </a:endParaRPr>
          </a:p>
          <a:p>
            <a:pPr>
              <a:buFont typeface="Monotype Sorts" charset="2"/>
              <a:buChar char="n"/>
              <a:defRPr/>
            </a:pPr>
            <a:endParaRPr lang="en-US" smtClean="0">
              <a:ea typeface="ＭＳ Ｐゴシック" charset="-128"/>
            </a:endParaRPr>
          </a:p>
          <a:p>
            <a:pPr>
              <a:buFont typeface="Monotype Sorts" charset="2"/>
              <a:buChar char="n"/>
              <a:defRPr/>
            </a:pPr>
            <a:r>
              <a:rPr lang="en-US" smtClean="0">
                <a:ea typeface="ＭＳ Ｐゴシック" charset="-128"/>
              </a:rPr>
              <a:t>Key: Pressure that is too intense or too long will cause stress that has a negative impact on learning and well-being.</a:t>
            </a:r>
          </a:p>
        </p:txBody>
      </p:sp>
      <p:sp>
        <p:nvSpPr>
          <p:cNvPr id="74756" name="Slide Number Placeholder 3"/>
          <p:cNvSpPr>
            <a:spLocks noGrp="1"/>
          </p:cNvSpPr>
          <p:nvPr>
            <p:ph type="sldNum" sz="quarter" idx="12"/>
          </p:nvPr>
        </p:nvSpPr>
        <p:spPr>
          <a:noFill/>
        </p:spPr>
        <p:txBody>
          <a:bodyPr/>
          <a:lstStyle/>
          <a:p>
            <a:fld id="{49E3A1BA-F850-46B2-B138-5857A55634B9}" type="slidenum">
              <a:rPr lang="en-US">
                <a:latin typeface="Times New Roman" pitchFamily="84" charset="0"/>
                <a:ea typeface="ＭＳ Ｐゴシック" pitchFamily="84" charset="-128"/>
                <a:cs typeface="ＭＳ Ｐゴシック" pitchFamily="84" charset="-128"/>
              </a:rPr>
              <a:pPr/>
              <a:t>22</a:t>
            </a:fld>
            <a:endParaRPr lang="en-US">
              <a:latin typeface="Times New Roman" pitchFamily="84" charset="0"/>
              <a:ea typeface="ＭＳ Ｐゴシック" pitchFamily="84" charset="-128"/>
              <a:cs typeface="ＭＳ Ｐゴシック" pitchFamily="84" charset="-128"/>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21506" name="Title 1"/>
          <p:cNvSpPr>
            <a:spLocks noGrp="1"/>
          </p:cNvSpPr>
          <p:nvPr>
            <p:ph type="title"/>
          </p:nvPr>
        </p:nvSpPr>
        <p:spPr>
          <a:xfrm>
            <a:off x="1143000" y="381000"/>
            <a:ext cx="7772400" cy="1143000"/>
          </a:xfrm>
        </p:spPr>
        <p:txBody>
          <a:bodyPr>
            <a:normAutofit fontScale="90000"/>
          </a:bodyPr>
          <a:lstStyle/>
          <a:p>
            <a:pPr>
              <a:defRPr/>
            </a:pPr>
            <a:r>
              <a:rPr lang="en-US" smtClean="0">
                <a:ea typeface="+mj-ea"/>
                <a:cs typeface="+mj-cs"/>
              </a:rPr>
              <a:t>Mild Controversy and Competition as Stimuli</a:t>
            </a:r>
          </a:p>
        </p:txBody>
      </p:sp>
      <p:sp>
        <p:nvSpPr>
          <p:cNvPr id="3" name="Content Placeholder 2"/>
          <p:cNvSpPr>
            <a:spLocks noGrp="1"/>
          </p:cNvSpPr>
          <p:nvPr>
            <p:ph idx="1"/>
          </p:nvPr>
        </p:nvSpPr>
        <p:spPr>
          <a:xfrm>
            <a:off x="1143000" y="1752600"/>
            <a:ext cx="7772400" cy="4114800"/>
          </a:xfrm>
        </p:spPr>
        <p:txBody>
          <a:bodyPr/>
          <a:lstStyle/>
          <a:p>
            <a:pPr>
              <a:buFont typeface="Monotype Sorts" charset="2"/>
              <a:buChar char="n"/>
              <a:defRPr/>
            </a:pPr>
            <a:r>
              <a:rPr lang="en-US" smtClean="0">
                <a:ea typeface="ＭＳ Ｐゴシック" charset="-128"/>
              </a:rPr>
              <a:t>Games/Contests</a:t>
            </a:r>
          </a:p>
          <a:p>
            <a:pPr>
              <a:buFont typeface="Monotype Sorts" charset="2"/>
              <a:buChar char="n"/>
              <a:defRPr/>
            </a:pPr>
            <a:r>
              <a:rPr lang="en-US" smtClean="0">
                <a:ea typeface="ＭＳ Ｐゴシック" charset="-128"/>
              </a:rPr>
              <a:t>Seminars</a:t>
            </a:r>
          </a:p>
          <a:p>
            <a:pPr>
              <a:buFont typeface="Monotype Sorts" charset="2"/>
              <a:buChar char="n"/>
              <a:defRPr/>
            </a:pPr>
            <a:r>
              <a:rPr lang="en-US" smtClean="0">
                <a:ea typeface="ＭＳ Ｐゴシック" charset="-128"/>
              </a:rPr>
              <a:t>Discussions</a:t>
            </a:r>
          </a:p>
          <a:p>
            <a:pPr>
              <a:buFont typeface="Monotype Sorts" charset="2"/>
              <a:buChar char="n"/>
              <a:defRPr/>
            </a:pPr>
            <a:r>
              <a:rPr lang="en-US" smtClean="0">
                <a:ea typeface="ＭＳ Ｐゴシック" charset="-128"/>
              </a:rPr>
              <a:t>Debates</a:t>
            </a:r>
          </a:p>
          <a:p>
            <a:pPr>
              <a:buFont typeface="Monotype Sorts" charset="2"/>
              <a:buChar char="n"/>
              <a:defRPr/>
            </a:pPr>
            <a:r>
              <a:rPr lang="en-US" smtClean="0">
                <a:ea typeface="ＭＳ Ｐゴシック" charset="-128"/>
              </a:rPr>
              <a:t>Key: Controversy must not be too “controversial.” Competition must not be too intense. Losing teams and/or individuals must not feel devalued.</a:t>
            </a:r>
          </a:p>
        </p:txBody>
      </p:sp>
      <p:sp>
        <p:nvSpPr>
          <p:cNvPr id="76804" name="Slide Number Placeholder 3"/>
          <p:cNvSpPr>
            <a:spLocks noGrp="1"/>
          </p:cNvSpPr>
          <p:nvPr>
            <p:ph type="sldNum" sz="quarter" idx="12"/>
          </p:nvPr>
        </p:nvSpPr>
        <p:spPr>
          <a:noFill/>
        </p:spPr>
        <p:txBody>
          <a:bodyPr/>
          <a:lstStyle/>
          <a:p>
            <a:fld id="{25732116-7BFE-4E23-A35F-D547FA79FAED}" type="slidenum">
              <a:rPr lang="en-US">
                <a:latin typeface="Times New Roman" pitchFamily="84" charset="0"/>
                <a:ea typeface="ＭＳ Ｐゴシック" pitchFamily="84" charset="-128"/>
                <a:cs typeface="ＭＳ Ｐゴシック" pitchFamily="84" charset="-128"/>
              </a:rPr>
              <a:pPr/>
              <a:t>23</a:t>
            </a:fld>
            <a:endParaRPr lang="en-US">
              <a:latin typeface="Times New Roman" pitchFamily="84" charset="0"/>
              <a:ea typeface="ＭＳ Ｐゴシック" pitchFamily="84" charset="-128"/>
              <a:cs typeface="ＭＳ Ｐゴシック" pitchFamily="84" charset="-128"/>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tx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838200" y="-152400"/>
            <a:ext cx="7772400" cy="914400"/>
          </a:xfrm>
        </p:spPr>
        <p:txBody>
          <a:bodyPr/>
          <a:lstStyle/>
          <a:p>
            <a:r>
              <a:rPr lang="en-US" smtClean="0">
                <a:solidFill>
                  <a:schemeClr val="bg2"/>
                </a:solidFill>
                <a:ea typeface="ＭＳ Ｐゴシック" pitchFamily="84" charset="-128"/>
                <a:cs typeface="ＭＳ Ｐゴシック" pitchFamily="84" charset="-128"/>
              </a:rPr>
              <a:t>The Four Circles of Engagement</a:t>
            </a:r>
          </a:p>
        </p:txBody>
      </p:sp>
      <p:grpSp>
        <p:nvGrpSpPr>
          <p:cNvPr id="2" name="Group 28"/>
          <p:cNvGrpSpPr>
            <a:grpSpLocks/>
          </p:cNvGrpSpPr>
          <p:nvPr/>
        </p:nvGrpSpPr>
        <p:grpSpPr bwMode="auto">
          <a:xfrm>
            <a:off x="838200" y="2100263"/>
            <a:ext cx="4054475" cy="2952750"/>
            <a:chOff x="528" y="1323"/>
            <a:chExt cx="2554" cy="1860"/>
          </a:xfrm>
        </p:grpSpPr>
        <p:grpSp>
          <p:nvGrpSpPr>
            <p:cNvPr id="78867" name="Group 9"/>
            <p:cNvGrpSpPr>
              <a:grpSpLocks/>
            </p:cNvGrpSpPr>
            <p:nvPr/>
          </p:nvGrpSpPr>
          <p:grpSpPr bwMode="auto">
            <a:xfrm>
              <a:off x="528" y="1323"/>
              <a:ext cx="2554" cy="1860"/>
              <a:chOff x="528" y="1968"/>
              <a:chExt cx="2554" cy="1860"/>
            </a:xfrm>
          </p:grpSpPr>
          <p:sp>
            <p:nvSpPr>
              <p:cNvPr id="78869" name="_s17422"/>
              <p:cNvSpPr>
                <a:spLocks noChangeArrowheads="1" noTextEdit="1"/>
              </p:cNvSpPr>
              <p:nvPr/>
            </p:nvSpPr>
            <p:spPr bwMode="auto">
              <a:xfrm>
                <a:off x="1296" y="1968"/>
                <a:ext cx="1786" cy="1860"/>
              </a:xfrm>
              <a:prstGeom prst="ellipse">
                <a:avLst/>
              </a:prstGeom>
              <a:solidFill>
                <a:schemeClr val="folHlink">
                  <a:alpha val="50195"/>
                </a:schemeClr>
              </a:solidFill>
              <a:ln w="7874">
                <a:solidFill>
                  <a:schemeClr val="bg2"/>
                </a:solidFill>
                <a:round/>
                <a:headEnd/>
                <a:tailEnd/>
              </a:ln>
            </p:spPr>
            <p:txBody>
              <a:bodyPr wrap="none" anchor="ctr">
                <a:prstTxWarp prst="textNoShape">
                  <a:avLst/>
                </a:prstTxWarp>
              </a:bodyPr>
              <a:lstStyle/>
              <a:p>
                <a:endParaRPr lang="en-US"/>
              </a:p>
            </p:txBody>
          </p:sp>
          <p:sp>
            <p:nvSpPr>
              <p:cNvPr id="78870" name="_s17423"/>
              <p:cNvSpPr>
                <a:spLocks noChangeArrowheads="1"/>
              </p:cNvSpPr>
              <p:nvPr/>
            </p:nvSpPr>
            <p:spPr bwMode="auto">
              <a:xfrm>
                <a:off x="528" y="3408"/>
                <a:ext cx="1045" cy="261"/>
              </a:xfrm>
              <a:prstGeom prst="rect">
                <a:avLst/>
              </a:prstGeom>
              <a:noFill/>
              <a:ln w="9525">
                <a:noFill/>
                <a:miter lim="800000"/>
                <a:headEnd/>
                <a:tailEnd/>
              </a:ln>
            </p:spPr>
            <p:txBody>
              <a:bodyPr wrap="none" anchor="ctr">
                <a:prstTxWarp prst="textNoShape">
                  <a:avLst/>
                </a:prstTxWarp>
              </a:bodyPr>
              <a:lstStyle/>
              <a:p>
                <a:pPr algn="ctr" eaLnBrk="0" hangingPunct="0"/>
                <a:r>
                  <a:rPr lang="en-US">
                    <a:solidFill>
                      <a:schemeClr val="bg2"/>
                    </a:solidFill>
                    <a:latin typeface="Arial" pitchFamily="84" charset="0"/>
                  </a:rPr>
                  <a:t>Physical Domain</a:t>
                </a:r>
              </a:p>
            </p:txBody>
          </p:sp>
        </p:grpSp>
        <p:sp>
          <p:nvSpPr>
            <p:cNvPr id="78868" name="Text Box 12"/>
            <p:cNvSpPr txBox="1">
              <a:spLocks noChangeArrowheads="1"/>
            </p:cNvSpPr>
            <p:nvPr/>
          </p:nvSpPr>
          <p:spPr bwMode="auto">
            <a:xfrm>
              <a:off x="1200" y="2064"/>
              <a:ext cx="1056" cy="288"/>
            </a:xfrm>
            <a:prstGeom prst="rect">
              <a:avLst/>
            </a:prstGeom>
            <a:noFill/>
            <a:ln w="4699">
              <a:noFill/>
              <a:miter lim="800000"/>
              <a:headEnd/>
              <a:tailEnd/>
            </a:ln>
          </p:spPr>
          <p:txBody>
            <a:bodyPr>
              <a:prstTxWarp prst="textNoShape">
                <a:avLst/>
              </a:prstTxWarp>
              <a:spAutoFit/>
            </a:bodyPr>
            <a:lstStyle/>
            <a:p>
              <a:pPr algn="ctr" eaLnBrk="0" hangingPunct="0">
                <a:spcBef>
                  <a:spcPct val="50000"/>
                </a:spcBef>
              </a:pPr>
              <a:r>
                <a:rPr lang="en-US">
                  <a:solidFill>
                    <a:schemeClr val="bg2"/>
                  </a:solidFill>
                </a:rPr>
                <a:t>Movement</a:t>
              </a:r>
            </a:p>
          </p:txBody>
        </p:sp>
      </p:grpSp>
      <p:grpSp>
        <p:nvGrpSpPr>
          <p:cNvPr id="4" name="Group 27"/>
          <p:cNvGrpSpPr>
            <a:grpSpLocks/>
          </p:cNvGrpSpPr>
          <p:nvPr/>
        </p:nvGrpSpPr>
        <p:grpSpPr bwMode="auto">
          <a:xfrm>
            <a:off x="4038600" y="2176463"/>
            <a:ext cx="3868738" cy="2895600"/>
            <a:chOff x="2544" y="1371"/>
            <a:chExt cx="2437" cy="1824"/>
          </a:xfrm>
        </p:grpSpPr>
        <p:grpSp>
          <p:nvGrpSpPr>
            <p:cNvPr id="78863" name="Group 25"/>
            <p:cNvGrpSpPr>
              <a:grpSpLocks/>
            </p:cNvGrpSpPr>
            <p:nvPr/>
          </p:nvGrpSpPr>
          <p:grpSpPr bwMode="auto">
            <a:xfrm>
              <a:off x="2544" y="1371"/>
              <a:ext cx="2437" cy="1824"/>
              <a:chOff x="2544" y="1371"/>
              <a:chExt cx="2437" cy="1824"/>
            </a:xfrm>
          </p:grpSpPr>
          <p:sp>
            <p:nvSpPr>
              <p:cNvPr id="78865" name="_s17420"/>
              <p:cNvSpPr>
                <a:spLocks noChangeArrowheads="1" noTextEdit="1"/>
              </p:cNvSpPr>
              <p:nvPr/>
            </p:nvSpPr>
            <p:spPr bwMode="auto">
              <a:xfrm>
                <a:off x="2544" y="1371"/>
                <a:ext cx="1690" cy="1824"/>
              </a:xfrm>
              <a:prstGeom prst="ellipse">
                <a:avLst/>
              </a:prstGeom>
              <a:solidFill>
                <a:srgbClr val="FF0000">
                  <a:alpha val="50195"/>
                </a:srgbClr>
              </a:solidFill>
              <a:ln w="12700">
                <a:solidFill>
                  <a:schemeClr val="bg2"/>
                </a:solidFill>
                <a:round/>
                <a:headEnd/>
                <a:tailEnd/>
              </a:ln>
            </p:spPr>
            <p:txBody>
              <a:bodyPr wrap="none" anchor="ctr">
                <a:prstTxWarp prst="textNoShape">
                  <a:avLst/>
                </a:prstTxWarp>
              </a:bodyPr>
              <a:lstStyle/>
              <a:p>
                <a:endParaRPr lang="en-US"/>
              </a:p>
            </p:txBody>
          </p:sp>
          <p:sp>
            <p:nvSpPr>
              <p:cNvPr id="78866" name="_s17421"/>
              <p:cNvSpPr>
                <a:spLocks noChangeArrowheads="1"/>
              </p:cNvSpPr>
              <p:nvPr/>
            </p:nvSpPr>
            <p:spPr bwMode="auto">
              <a:xfrm>
                <a:off x="3936" y="2763"/>
                <a:ext cx="1045" cy="261"/>
              </a:xfrm>
              <a:prstGeom prst="rect">
                <a:avLst/>
              </a:prstGeom>
              <a:noFill/>
              <a:ln w="9525">
                <a:noFill/>
                <a:miter lim="800000"/>
                <a:headEnd/>
                <a:tailEnd/>
              </a:ln>
            </p:spPr>
            <p:txBody>
              <a:bodyPr wrap="none" anchor="ctr">
                <a:prstTxWarp prst="textNoShape">
                  <a:avLst/>
                </a:prstTxWarp>
              </a:bodyPr>
              <a:lstStyle/>
              <a:p>
                <a:pPr algn="ctr" eaLnBrk="0" hangingPunct="0"/>
                <a:r>
                  <a:rPr lang="en-US">
                    <a:solidFill>
                      <a:schemeClr val="bg2"/>
                    </a:solidFill>
                    <a:latin typeface="Arial" pitchFamily="84" charset="0"/>
                  </a:rPr>
                  <a:t>Social/Emotional</a:t>
                </a:r>
              </a:p>
              <a:p>
                <a:pPr algn="ctr" eaLnBrk="0" hangingPunct="0"/>
                <a:r>
                  <a:rPr lang="en-US">
                    <a:solidFill>
                      <a:schemeClr val="bg2"/>
                    </a:solidFill>
                    <a:latin typeface="Arial" pitchFamily="84" charset="0"/>
                  </a:rPr>
                  <a:t>Domain </a:t>
                </a:r>
              </a:p>
            </p:txBody>
          </p:sp>
        </p:grpSp>
        <p:sp>
          <p:nvSpPr>
            <p:cNvPr id="78864" name="Text Box 13"/>
            <p:cNvSpPr txBox="1">
              <a:spLocks noChangeArrowheads="1"/>
            </p:cNvSpPr>
            <p:nvPr/>
          </p:nvSpPr>
          <p:spPr bwMode="auto">
            <a:xfrm>
              <a:off x="3312" y="2064"/>
              <a:ext cx="1056" cy="288"/>
            </a:xfrm>
            <a:prstGeom prst="rect">
              <a:avLst/>
            </a:prstGeom>
            <a:noFill/>
            <a:ln w="4699">
              <a:noFill/>
              <a:miter lim="800000"/>
              <a:headEnd/>
              <a:tailEnd/>
            </a:ln>
          </p:spPr>
          <p:txBody>
            <a:bodyPr>
              <a:prstTxWarp prst="textNoShape">
                <a:avLst/>
              </a:prstTxWarp>
              <a:spAutoFit/>
            </a:bodyPr>
            <a:lstStyle/>
            <a:p>
              <a:pPr algn="ctr" eaLnBrk="0" hangingPunct="0">
                <a:spcBef>
                  <a:spcPct val="50000"/>
                </a:spcBef>
              </a:pPr>
              <a:r>
                <a:rPr lang="en-US">
                  <a:solidFill>
                    <a:schemeClr val="bg2"/>
                  </a:solidFill>
                </a:rPr>
                <a:t>Affiliation</a:t>
              </a:r>
            </a:p>
          </p:txBody>
        </p:sp>
      </p:grpSp>
      <p:grpSp>
        <p:nvGrpSpPr>
          <p:cNvPr id="6" name="Group 23"/>
          <p:cNvGrpSpPr>
            <a:grpSpLocks/>
          </p:cNvGrpSpPr>
          <p:nvPr/>
        </p:nvGrpSpPr>
        <p:grpSpPr bwMode="auto">
          <a:xfrm>
            <a:off x="3048000" y="728663"/>
            <a:ext cx="2819400" cy="3170237"/>
            <a:chOff x="1920" y="459"/>
            <a:chExt cx="1776" cy="1997"/>
          </a:xfrm>
        </p:grpSpPr>
        <p:sp>
          <p:nvSpPr>
            <p:cNvPr id="78860" name="_s17418"/>
            <p:cNvSpPr>
              <a:spLocks noChangeArrowheads="1" noTextEdit="1"/>
            </p:cNvSpPr>
            <p:nvPr/>
          </p:nvSpPr>
          <p:spPr bwMode="auto">
            <a:xfrm>
              <a:off x="1920" y="699"/>
              <a:ext cx="1776" cy="1757"/>
            </a:xfrm>
            <a:prstGeom prst="ellipse">
              <a:avLst/>
            </a:prstGeom>
            <a:solidFill>
              <a:srgbClr val="FFFF00">
                <a:alpha val="50195"/>
              </a:srgbClr>
            </a:solidFill>
            <a:ln w="4699">
              <a:solidFill>
                <a:schemeClr val="bg2"/>
              </a:solidFill>
              <a:round/>
              <a:headEnd/>
              <a:tailEnd/>
            </a:ln>
          </p:spPr>
          <p:txBody>
            <a:bodyPr wrap="none" anchor="ctr">
              <a:prstTxWarp prst="textNoShape">
                <a:avLst/>
              </a:prstTxWarp>
            </a:bodyPr>
            <a:lstStyle/>
            <a:p>
              <a:endParaRPr lang="en-US"/>
            </a:p>
          </p:txBody>
        </p:sp>
        <p:sp>
          <p:nvSpPr>
            <p:cNvPr id="78861" name="_s17419"/>
            <p:cNvSpPr>
              <a:spLocks noChangeArrowheads="1"/>
            </p:cNvSpPr>
            <p:nvPr/>
          </p:nvSpPr>
          <p:spPr bwMode="auto">
            <a:xfrm>
              <a:off x="2239" y="459"/>
              <a:ext cx="1159" cy="261"/>
            </a:xfrm>
            <a:prstGeom prst="rect">
              <a:avLst/>
            </a:prstGeom>
            <a:noFill/>
            <a:ln w="9525">
              <a:noFill/>
              <a:miter lim="800000"/>
              <a:headEnd/>
              <a:tailEnd/>
            </a:ln>
          </p:spPr>
          <p:txBody>
            <a:bodyPr wrap="none" anchor="ctr">
              <a:prstTxWarp prst="textNoShape">
                <a:avLst/>
              </a:prstTxWarp>
            </a:bodyPr>
            <a:lstStyle/>
            <a:p>
              <a:pPr algn="ctr" eaLnBrk="0" hangingPunct="0"/>
              <a:r>
                <a:rPr lang="en-US">
                  <a:solidFill>
                    <a:schemeClr val="bg2"/>
                  </a:solidFill>
                  <a:latin typeface="Arial" pitchFamily="84" charset="0"/>
                </a:rPr>
                <a:t>Cognitive Domain</a:t>
              </a:r>
            </a:p>
          </p:txBody>
        </p:sp>
        <p:sp>
          <p:nvSpPr>
            <p:cNvPr id="78862" name="Text Box 14"/>
            <p:cNvSpPr txBox="1">
              <a:spLocks noChangeArrowheads="1"/>
            </p:cNvSpPr>
            <p:nvPr/>
          </p:nvSpPr>
          <p:spPr bwMode="auto">
            <a:xfrm>
              <a:off x="2304" y="814"/>
              <a:ext cx="1056" cy="530"/>
            </a:xfrm>
            <a:prstGeom prst="rect">
              <a:avLst/>
            </a:prstGeom>
            <a:noFill/>
            <a:ln w="4699">
              <a:noFill/>
              <a:miter lim="800000"/>
              <a:headEnd/>
              <a:tailEnd/>
            </a:ln>
          </p:spPr>
          <p:txBody>
            <a:bodyPr>
              <a:prstTxWarp prst="textNoShape">
                <a:avLst/>
              </a:prstTxWarp>
              <a:spAutoFit/>
            </a:bodyPr>
            <a:lstStyle/>
            <a:p>
              <a:pPr algn="ctr" eaLnBrk="0" hangingPunct="0">
                <a:spcBef>
                  <a:spcPct val="5000"/>
                </a:spcBef>
              </a:pPr>
              <a:r>
                <a:rPr lang="en-US">
                  <a:solidFill>
                    <a:schemeClr val="bg2"/>
                  </a:solidFill>
                </a:rPr>
                <a:t>Intellectual</a:t>
              </a:r>
            </a:p>
            <a:p>
              <a:pPr algn="ctr" eaLnBrk="0" hangingPunct="0">
                <a:spcBef>
                  <a:spcPct val="5000"/>
                </a:spcBef>
              </a:pPr>
              <a:r>
                <a:rPr lang="en-US">
                  <a:solidFill>
                    <a:schemeClr val="bg2"/>
                  </a:solidFill>
                </a:rPr>
                <a:t>Challenge</a:t>
              </a:r>
            </a:p>
          </p:txBody>
        </p:sp>
      </p:grpSp>
      <p:sp>
        <p:nvSpPr>
          <p:cNvPr id="194576" name="Text Box 16"/>
          <p:cNvSpPr txBox="1">
            <a:spLocks noChangeArrowheads="1"/>
          </p:cNvSpPr>
          <p:nvPr/>
        </p:nvSpPr>
        <p:spPr bwMode="auto">
          <a:xfrm>
            <a:off x="685800" y="2057400"/>
            <a:ext cx="7543800" cy="823913"/>
          </a:xfrm>
          <a:prstGeom prst="rect">
            <a:avLst/>
          </a:prstGeom>
          <a:noFill/>
          <a:ln w="4699">
            <a:noFill/>
            <a:miter lim="800000"/>
            <a:headEnd/>
            <a:tailEnd/>
          </a:ln>
        </p:spPr>
        <p:txBody>
          <a:bodyPr>
            <a:prstTxWarp prst="textNoShape">
              <a:avLst/>
            </a:prstTxWarp>
            <a:spAutoFit/>
          </a:bodyPr>
          <a:lstStyle/>
          <a:p>
            <a:pPr algn="ctr" eaLnBrk="0" hangingPunct="0">
              <a:spcBef>
                <a:spcPct val="50000"/>
              </a:spcBef>
            </a:pPr>
            <a:r>
              <a:rPr lang="en-US" sz="4800" b="1">
                <a:solidFill>
                  <a:schemeClr val="bg2"/>
                </a:solidFill>
              </a:rPr>
              <a:t>Active Learning Strategies</a:t>
            </a:r>
          </a:p>
        </p:txBody>
      </p:sp>
      <p:grpSp>
        <p:nvGrpSpPr>
          <p:cNvPr id="7" name="Group 26"/>
          <p:cNvGrpSpPr>
            <a:grpSpLocks/>
          </p:cNvGrpSpPr>
          <p:nvPr/>
        </p:nvGrpSpPr>
        <p:grpSpPr bwMode="auto">
          <a:xfrm>
            <a:off x="3048000" y="3167063"/>
            <a:ext cx="2835275" cy="3462337"/>
            <a:chOff x="1920" y="1995"/>
            <a:chExt cx="1786" cy="2181"/>
          </a:xfrm>
        </p:grpSpPr>
        <p:sp>
          <p:nvSpPr>
            <p:cNvPr id="78857" name="_s17422"/>
            <p:cNvSpPr>
              <a:spLocks noChangeArrowheads="1" noTextEdit="1"/>
            </p:cNvSpPr>
            <p:nvPr/>
          </p:nvSpPr>
          <p:spPr bwMode="auto">
            <a:xfrm>
              <a:off x="1920" y="1995"/>
              <a:ext cx="1786" cy="1860"/>
            </a:xfrm>
            <a:prstGeom prst="ellipse">
              <a:avLst/>
            </a:prstGeom>
            <a:solidFill>
              <a:srgbClr val="00FF00">
                <a:alpha val="50195"/>
              </a:srgbClr>
            </a:solidFill>
            <a:ln w="7874">
              <a:solidFill>
                <a:schemeClr val="bg2"/>
              </a:solidFill>
              <a:round/>
              <a:headEnd/>
              <a:tailEnd/>
            </a:ln>
          </p:spPr>
          <p:txBody>
            <a:bodyPr wrap="none" anchor="ctr">
              <a:prstTxWarp prst="textNoShape">
                <a:avLst/>
              </a:prstTxWarp>
            </a:bodyPr>
            <a:lstStyle/>
            <a:p>
              <a:endParaRPr lang="en-US"/>
            </a:p>
          </p:txBody>
        </p:sp>
        <p:sp>
          <p:nvSpPr>
            <p:cNvPr id="78858" name="_s17423"/>
            <p:cNvSpPr>
              <a:spLocks noChangeArrowheads="1"/>
            </p:cNvSpPr>
            <p:nvPr/>
          </p:nvSpPr>
          <p:spPr bwMode="auto">
            <a:xfrm>
              <a:off x="2304" y="3915"/>
              <a:ext cx="1045" cy="261"/>
            </a:xfrm>
            <a:prstGeom prst="rect">
              <a:avLst/>
            </a:prstGeom>
            <a:noFill/>
            <a:ln w="9525">
              <a:noFill/>
              <a:miter lim="800000"/>
              <a:headEnd/>
              <a:tailEnd/>
            </a:ln>
          </p:spPr>
          <p:txBody>
            <a:bodyPr wrap="none" anchor="ctr">
              <a:prstTxWarp prst="textNoShape">
                <a:avLst/>
              </a:prstTxWarp>
            </a:bodyPr>
            <a:lstStyle/>
            <a:p>
              <a:pPr algn="ctr" eaLnBrk="0" hangingPunct="0"/>
              <a:r>
                <a:rPr lang="en-US">
                  <a:solidFill>
                    <a:schemeClr val="bg2"/>
                  </a:solidFill>
                  <a:latin typeface="Arial" pitchFamily="84" charset="0"/>
                </a:rPr>
                <a:t>Social/Emotional Domain</a:t>
              </a:r>
            </a:p>
          </p:txBody>
        </p:sp>
        <p:sp>
          <p:nvSpPr>
            <p:cNvPr id="78859" name="Text Box 20"/>
            <p:cNvSpPr txBox="1">
              <a:spLocks noChangeArrowheads="1"/>
            </p:cNvSpPr>
            <p:nvPr/>
          </p:nvSpPr>
          <p:spPr bwMode="auto">
            <a:xfrm>
              <a:off x="2304" y="3291"/>
              <a:ext cx="1056" cy="288"/>
            </a:xfrm>
            <a:prstGeom prst="rect">
              <a:avLst/>
            </a:prstGeom>
            <a:noFill/>
            <a:ln w="4699">
              <a:noFill/>
              <a:miter lim="800000"/>
              <a:headEnd/>
              <a:tailEnd/>
            </a:ln>
          </p:spPr>
          <p:txBody>
            <a:bodyPr>
              <a:prstTxWarp prst="textNoShape">
                <a:avLst/>
              </a:prstTxWarp>
              <a:spAutoFit/>
            </a:bodyPr>
            <a:lstStyle/>
            <a:p>
              <a:pPr algn="ctr" eaLnBrk="0" hangingPunct="0">
                <a:spcBef>
                  <a:spcPct val="50000"/>
                </a:spcBef>
              </a:pPr>
              <a:r>
                <a:rPr lang="en-US">
                  <a:solidFill>
                    <a:schemeClr val="bg2"/>
                  </a:solidFill>
                </a:rPr>
                <a:t>Choice</a:t>
              </a:r>
            </a:p>
          </p:txBody>
        </p:sp>
      </p:grpSp>
      <p:sp>
        <p:nvSpPr>
          <p:cNvPr id="194582" name="Oval 22"/>
          <p:cNvSpPr>
            <a:spLocks noChangeArrowheads="1"/>
          </p:cNvSpPr>
          <p:nvPr/>
        </p:nvSpPr>
        <p:spPr bwMode="auto">
          <a:xfrm>
            <a:off x="4191000" y="3200400"/>
            <a:ext cx="609600" cy="685800"/>
          </a:xfrm>
          <a:prstGeom prst="ellipse">
            <a:avLst/>
          </a:prstGeom>
          <a:solidFill>
            <a:schemeClr val="bg2"/>
          </a:solidFill>
          <a:ln w="12700">
            <a:solidFill>
              <a:schemeClr val="bg2"/>
            </a:solidFill>
            <a:round/>
            <a:headEnd/>
            <a:tailEnd/>
          </a:ln>
        </p:spPr>
        <p:txBody>
          <a:bodyPr wrap="none" anchor="ctr">
            <a:prstTxWarp prst="textNoShape">
              <a:avLst/>
            </a:prstTxWarp>
            <a:spAutoFit/>
          </a:bodyPr>
          <a:lstStyle/>
          <a:p>
            <a:pPr algn="ctr" eaLnBrk="0" hangingPunct="0"/>
            <a:endParaRPr lang="en-US"/>
          </a:p>
        </p:txBody>
      </p:sp>
    </p:spTree>
  </p:cSld>
  <p:clrMapOvr>
    <a:overrideClrMapping bg1="dk2" tx1="lt1" bg2="dk1" tx2="lt2" accent1="accent1" accent2="accent2" accent3="accent3" accent4="accent4" accent5="accent5" accent6="accent6" hlink="hlink" folHlink="folHlink"/>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458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194576"/>
                                        </p:tgtEl>
                                        <p:attrNameLst>
                                          <p:attrName>style.visibility</p:attrName>
                                        </p:attrNameLst>
                                      </p:cBhvr>
                                      <p:to>
                                        <p:strVal val="visible"/>
                                      </p:to>
                                    </p:set>
                                    <p:animEffect transition="in" filter="dissolve">
                                      <p:cBhvr>
                                        <p:cTn id="35" dur="500"/>
                                        <p:tgtEl>
                                          <p:spTgt spid="1945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76" grpId="0"/>
      <p:bldP spid="194582" grpId="0" animBg="1"/>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990600" y="2743200"/>
            <a:ext cx="8001000" cy="1143000"/>
          </a:xfrm>
        </p:spPr>
        <p:txBody>
          <a:bodyPr/>
          <a:lstStyle/>
          <a:p>
            <a:r>
              <a:rPr lang="en-US" sz="6000" smtClean="0">
                <a:solidFill>
                  <a:schemeClr val="tx1"/>
                </a:solidFill>
                <a:ea typeface="ＭＳ Ｐゴシック" pitchFamily="84" charset="-128"/>
                <a:cs typeface="ＭＳ Ｐゴシック" pitchFamily="84" charset="-128"/>
              </a:rPr>
              <a:t>1….………5…….……9</a:t>
            </a:r>
          </a:p>
        </p:txBody>
      </p:sp>
      <p:sp>
        <p:nvSpPr>
          <p:cNvPr id="80899" name="Slide Number Placeholder 4"/>
          <p:cNvSpPr>
            <a:spLocks noGrp="1"/>
          </p:cNvSpPr>
          <p:nvPr>
            <p:ph type="sldNum" sz="quarter" idx="12"/>
          </p:nvPr>
        </p:nvSpPr>
        <p:spPr>
          <a:noFill/>
        </p:spPr>
        <p:txBody>
          <a:bodyPr/>
          <a:lstStyle/>
          <a:p>
            <a:fld id="{6962D406-F2DF-4C23-AC8A-4D7436102731}" type="slidenum">
              <a:rPr lang="en-US">
                <a:latin typeface="Times New Roman" pitchFamily="84" charset="0"/>
                <a:ea typeface="ＭＳ Ｐゴシック" pitchFamily="84" charset="-128"/>
                <a:cs typeface="ＭＳ Ｐゴシック" pitchFamily="84" charset="-128"/>
              </a:rPr>
              <a:pPr/>
              <a:t>25</a:t>
            </a:fld>
            <a:endParaRPr lang="en-US">
              <a:latin typeface="Times New Roman" pitchFamily="84" charset="0"/>
              <a:ea typeface="ＭＳ Ｐゴシック" pitchFamily="84" charset="-128"/>
              <a:cs typeface="ＭＳ Ｐゴシック" pitchFamily="84" charset="-128"/>
            </a:endParaRPr>
          </a:p>
        </p:txBody>
      </p:sp>
      <p:sp>
        <p:nvSpPr>
          <p:cNvPr id="80900" name="Text Box 3"/>
          <p:cNvSpPr txBox="1">
            <a:spLocks noChangeArrowheads="1"/>
          </p:cNvSpPr>
          <p:nvPr/>
        </p:nvSpPr>
        <p:spPr bwMode="auto">
          <a:xfrm>
            <a:off x="1524000" y="685800"/>
            <a:ext cx="6400800" cy="1006475"/>
          </a:xfrm>
          <a:prstGeom prst="rect">
            <a:avLst/>
          </a:prstGeom>
          <a:noFill/>
          <a:ln w="4699">
            <a:noFill/>
            <a:miter lim="800000"/>
            <a:headEnd/>
            <a:tailEnd/>
          </a:ln>
        </p:spPr>
        <p:txBody>
          <a:bodyPr>
            <a:prstTxWarp prst="textNoShape">
              <a:avLst/>
            </a:prstTxWarp>
            <a:spAutoFit/>
          </a:bodyPr>
          <a:lstStyle/>
          <a:p>
            <a:pPr algn="ctr" eaLnBrk="0" hangingPunct="0">
              <a:spcBef>
                <a:spcPct val="50000"/>
              </a:spcBef>
            </a:pPr>
            <a:r>
              <a:rPr lang="en-US" sz="6000"/>
              <a:t>The Line-Up</a:t>
            </a:r>
          </a:p>
        </p:txBody>
      </p:sp>
      <p:sp>
        <p:nvSpPr>
          <p:cNvPr id="80901" name="Text Box 4"/>
          <p:cNvSpPr txBox="1">
            <a:spLocks noChangeArrowheads="1"/>
          </p:cNvSpPr>
          <p:nvPr/>
        </p:nvSpPr>
        <p:spPr bwMode="auto">
          <a:xfrm>
            <a:off x="457200" y="4495800"/>
            <a:ext cx="8382000" cy="1190625"/>
          </a:xfrm>
          <a:prstGeom prst="rect">
            <a:avLst/>
          </a:prstGeom>
          <a:noFill/>
          <a:ln w="4699">
            <a:noFill/>
            <a:miter lim="800000"/>
            <a:headEnd/>
            <a:tailEnd/>
          </a:ln>
        </p:spPr>
        <p:txBody>
          <a:bodyPr>
            <a:prstTxWarp prst="textNoShape">
              <a:avLst/>
            </a:prstTxWarp>
            <a:spAutoFit/>
          </a:bodyPr>
          <a:lstStyle/>
          <a:p>
            <a:pPr algn="ctr" eaLnBrk="0" hangingPunct="0">
              <a:spcBef>
                <a:spcPct val="50000"/>
              </a:spcBef>
            </a:pPr>
            <a:r>
              <a:rPr lang="en-US" sz="3600"/>
              <a:t>Issue: Inclusion of special education students into general education classrooms.</a:t>
            </a:r>
            <a:r>
              <a:rPr lang="en-US"/>
              <a:t> </a:t>
            </a:r>
          </a:p>
        </p:txBody>
      </p:sp>
      <p:sp>
        <p:nvSpPr>
          <p:cNvPr id="80902" name="AutoShape 5">
            <a:hlinkClick r:id="rId4" action="ppaction://hlinksldjump" highlightClick="1"/>
          </p:cNvPr>
          <p:cNvSpPr>
            <a:spLocks noChangeArrowheads="1"/>
          </p:cNvSpPr>
          <p:nvPr/>
        </p:nvSpPr>
        <p:spPr bwMode="auto">
          <a:xfrm>
            <a:off x="762000" y="6096000"/>
            <a:ext cx="533400" cy="457200"/>
          </a:xfrm>
          <a:prstGeom prst="actionButtonForwardNext">
            <a:avLst/>
          </a:prstGeom>
          <a:solidFill>
            <a:schemeClr val="accent2">
              <a:alpha val="50195"/>
            </a:schemeClr>
          </a:solidFill>
          <a:ln w="4699">
            <a:solidFill>
              <a:schemeClr val="accent2"/>
            </a:solidFill>
            <a:miter lim="800000"/>
            <a:headEnd/>
            <a:tailEnd/>
          </a:ln>
        </p:spPr>
        <p:txBody>
          <a:bodyPr wrap="none" anchor="ctr">
            <a:prstTxWarp prst="textNoShape">
              <a:avLst/>
            </a:prstTxWarp>
          </a:bodyPr>
          <a:lstStyle/>
          <a:p>
            <a:pPr algn="ctr" eaLnBrk="0" hangingPunct="0"/>
            <a:endParaRPr lang="en-US"/>
          </a:p>
        </p:txBody>
      </p:sp>
      <p:sp>
        <p:nvSpPr>
          <p:cNvPr id="80903" name="Text Box 6"/>
          <p:cNvSpPr txBox="1">
            <a:spLocks noChangeArrowheads="1"/>
          </p:cNvSpPr>
          <p:nvPr/>
        </p:nvSpPr>
        <p:spPr bwMode="auto">
          <a:xfrm>
            <a:off x="609600" y="3810000"/>
            <a:ext cx="1219200" cy="457200"/>
          </a:xfrm>
          <a:prstGeom prst="rect">
            <a:avLst/>
          </a:prstGeom>
          <a:noFill/>
          <a:ln w="12700">
            <a:noFill/>
            <a:miter lim="800000"/>
            <a:headEnd/>
            <a:tailEnd/>
          </a:ln>
        </p:spPr>
        <p:txBody>
          <a:bodyPr>
            <a:prstTxWarp prst="textNoShape">
              <a:avLst/>
            </a:prstTxWarp>
            <a:spAutoFit/>
          </a:bodyPr>
          <a:lstStyle/>
          <a:p>
            <a:pPr algn="ctr" eaLnBrk="0" hangingPunct="0">
              <a:spcBef>
                <a:spcPct val="50000"/>
              </a:spcBef>
            </a:pPr>
            <a:r>
              <a:rPr lang="en-US"/>
              <a:t>Never</a:t>
            </a:r>
          </a:p>
        </p:txBody>
      </p:sp>
      <p:sp>
        <p:nvSpPr>
          <p:cNvPr id="80904" name="Text Box 7"/>
          <p:cNvSpPr txBox="1">
            <a:spLocks noChangeArrowheads="1"/>
          </p:cNvSpPr>
          <p:nvPr/>
        </p:nvSpPr>
        <p:spPr bwMode="auto">
          <a:xfrm>
            <a:off x="7924800" y="3810000"/>
            <a:ext cx="1219200" cy="457200"/>
          </a:xfrm>
          <a:prstGeom prst="rect">
            <a:avLst/>
          </a:prstGeom>
          <a:noFill/>
          <a:ln w="12700">
            <a:noFill/>
            <a:miter lim="800000"/>
            <a:headEnd/>
            <a:tailEnd/>
          </a:ln>
        </p:spPr>
        <p:txBody>
          <a:bodyPr>
            <a:prstTxWarp prst="textNoShape">
              <a:avLst/>
            </a:prstTxWarp>
            <a:spAutoFit/>
          </a:bodyPr>
          <a:lstStyle/>
          <a:p>
            <a:pPr algn="ctr" eaLnBrk="0" hangingPunct="0">
              <a:spcBef>
                <a:spcPct val="50000"/>
              </a:spcBef>
            </a:pPr>
            <a:r>
              <a:rPr lang="en-US"/>
              <a:t>Always</a:t>
            </a:r>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838200" y="2514600"/>
            <a:ext cx="8077200" cy="1143000"/>
          </a:xfrm>
        </p:spPr>
        <p:txBody>
          <a:bodyPr/>
          <a:lstStyle/>
          <a:p>
            <a:pPr>
              <a:lnSpc>
                <a:spcPct val="150000"/>
              </a:lnSpc>
            </a:pPr>
            <a:r>
              <a:rPr lang="en-US" sz="4900" smtClean="0">
                <a:solidFill>
                  <a:srgbClr val="FFFF00"/>
                </a:solidFill>
                <a:ea typeface="ＭＳ Ｐゴシック" pitchFamily="84" charset="-128"/>
                <a:cs typeface="ＭＳ Ｐゴシック" pitchFamily="84" charset="-128"/>
              </a:rPr>
              <a:t>You’re a “5” if you have no opinion or if you are ambivalent regarding this statement.</a:t>
            </a:r>
          </a:p>
        </p:txBody>
      </p:sp>
      <p:sp>
        <p:nvSpPr>
          <p:cNvPr id="82947" name="Slide Number Placeholder 4"/>
          <p:cNvSpPr>
            <a:spLocks noGrp="1"/>
          </p:cNvSpPr>
          <p:nvPr>
            <p:ph type="sldNum" sz="quarter" idx="12"/>
          </p:nvPr>
        </p:nvSpPr>
        <p:spPr>
          <a:noFill/>
        </p:spPr>
        <p:txBody>
          <a:bodyPr/>
          <a:lstStyle/>
          <a:p>
            <a:fld id="{939D8EB1-EB07-4979-B9E6-140E5C9D234D}" type="slidenum">
              <a:rPr lang="en-US">
                <a:latin typeface="Times New Roman" pitchFamily="84" charset="0"/>
                <a:ea typeface="ＭＳ Ｐゴシック" pitchFamily="84" charset="-128"/>
                <a:cs typeface="ＭＳ Ｐゴシック" pitchFamily="84" charset="-128"/>
              </a:rPr>
              <a:pPr/>
              <a:t>26</a:t>
            </a:fld>
            <a:endParaRPr lang="en-US">
              <a:latin typeface="Times New Roman" pitchFamily="84" charset="0"/>
              <a:ea typeface="ＭＳ Ｐゴシック" pitchFamily="84" charset="-128"/>
              <a:cs typeface="ＭＳ Ｐゴシック" pitchFamily="84" charset="-128"/>
            </a:endParaRPr>
          </a:p>
        </p:txBody>
      </p:sp>
      <p:sp>
        <p:nvSpPr>
          <p:cNvPr id="82948" name="AutoShape 3">
            <a:hlinkClick r:id="rId4" action="ppaction://hlinksldjump" highlightClick="1"/>
          </p:cNvPr>
          <p:cNvSpPr>
            <a:spLocks noChangeArrowheads="1"/>
          </p:cNvSpPr>
          <p:nvPr/>
        </p:nvSpPr>
        <p:spPr bwMode="auto">
          <a:xfrm>
            <a:off x="4038600" y="5867400"/>
            <a:ext cx="738188" cy="762000"/>
          </a:xfrm>
          <a:prstGeom prst="actionButtonBackPrevious">
            <a:avLst/>
          </a:prstGeom>
          <a:solidFill>
            <a:srgbClr val="FFFF00"/>
          </a:solidFill>
          <a:ln w="4699">
            <a:solidFill>
              <a:schemeClr val="bg2"/>
            </a:solidFill>
            <a:miter lim="800000"/>
            <a:headEnd/>
            <a:tailEnd/>
          </a:ln>
        </p:spPr>
        <p:txBody>
          <a:bodyPr wrap="none" anchor="ctr">
            <a:prstTxWarp prst="textNoShape">
              <a:avLst/>
            </a:prstTxWarp>
          </a:bodyPr>
          <a:lstStyle/>
          <a:p>
            <a:pPr algn="ctr" eaLnBrk="0" hangingPunct="0"/>
            <a:endParaRPr lang="en-US"/>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838200" y="2514600"/>
            <a:ext cx="8077200" cy="1143000"/>
          </a:xfrm>
        </p:spPr>
        <p:txBody>
          <a:bodyPr/>
          <a:lstStyle/>
          <a:p>
            <a:pPr>
              <a:lnSpc>
                <a:spcPct val="150000"/>
              </a:lnSpc>
            </a:pPr>
            <a:r>
              <a:rPr lang="en-US" sz="3200" smtClean="0">
                <a:solidFill>
                  <a:srgbClr val="FFFF00"/>
                </a:solidFill>
                <a:ea typeface="ＭＳ Ｐゴシック" pitchFamily="84" charset="-128"/>
                <a:cs typeface="ＭＳ Ｐゴシック" pitchFamily="84" charset="-128"/>
              </a:rPr>
              <a:t>You’re a “1” if you believe that special education students should never be included into general education classes, regardless of the disability and regardless of the level of support provided.</a:t>
            </a:r>
          </a:p>
        </p:txBody>
      </p:sp>
      <p:sp>
        <p:nvSpPr>
          <p:cNvPr id="84995" name="Slide Number Placeholder 4"/>
          <p:cNvSpPr>
            <a:spLocks noGrp="1"/>
          </p:cNvSpPr>
          <p:nvPr>
            <p:ph type="sldNum" sz="quarter" idx="12"/>
          </p:nvPr>
        </p:nvSpPr>
        <p:spPr>
          <a:noFill/>
        </p:spPr>
        <p:txBody>
          <a:bodyPr/>
          <a:lstStyle/>
          <a:p>
            <a:fld id="{EC4C3318-48D6-4551-87BE-19CBB6B580A8}" type="slidenum">
              <a:rPr lang="en-US">
                <a:latin typeface="Times New Roman" pitchFamily="84" charset="0"/>
                <a:ea typeface="ＭＳ Ｐゴシック" pitchFamily="84" charset="-128"/>
                <a:cs typeface="ＭＳ Ｐゴシック" pitchFamily="84" charset="-128"/>
              </a:rPr>
              <a:pPr/>
              <a:t>27</a:t>
            </a:fld>
            <a:endParaRPr lang="en-US">
              <a:latin typeface="Times New Roman" pitchFamily="84" charset="0"/>
              <a:ea typeface="ＭＳ Ｐゴシック" pitchFamily="84" charset="-128"/>
              <a:cs typeface="ＭＳ Ｐゴシック" pitchFamily="84" charset="-128"/>
            </a:endParaRPr>
          </a:p>
        </p:txBody>
      </p:sp>
      <p:sp>
        <p:nvSpPr>
          <p:cNvPr id="84996" name="AutoShape 3">
            <a:hlinkClick r:id="rId4" action="ppaction://hlinksldjump" highlightClick="1"/>
          </p:cNvPr>
          <p:cNvSpPr>
            <a:spLocks noChangeArrowheads="1"/>
          </p:cNvSpPr>
          <p:nvPr/>
        </p:nvSpPr>
        <p:spPr bwMode="auto">
          <a:xfrm>
            <a:off x="4038600" y="5867400"/>
            <a:ext cx="738188" cy="762000"/>
          </a:xfrm>
          <a:prstGeom prst="actionButtonBackPrevious">
            <a:avLst/>
          </a:prstGeom>
          <a:solidFill>
            <a:srgbClr val="FFFF00"/>
          </a:solidFill>
          <a:ln w="4699">
            <a:solidFill>
              <a:schemeClr val="bg2"/>
            </a:solidFill>
            <a:miter lim="800000"/>
            <a:headEnd/>
            <a:tailEnd/>
          </a:ln>
        </p:spPr>
        <p:txBody>
          <a:bodyPr wrap="none" anchor="ctr">
            <a:prstTxWarp prst="textNoShape">
              <a:avLst/>
            </a:prstTxWarp>
          </a:bodyPr>
          <a:lstStyle/>
          <a:p>
            <a:pPr algn="ctr" eaLnBrk="0" hangingPunct="0"/>
            <a:endParaRPr lang="en-US"/>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838200" y="2514600"/>
            <a:ext cx="8305800" cy="1143000"/>
          </a:xfrm>
        </p:spPr>
        <p:txBody>
          <a:bodyPr/>
          <a:lstStyle/>
          <a:p>
            <a:pPr>
              <a:lnSpc>
                <a:spcPct val="150000"/>
              </a:lnSpc>
            </a:pPr>
            <a:r>
              <a:rPr lang="en-US" sz="3200" smtClean="0">
                <a:solidFill>
                  <a:srgbClr val="FFFF00"/>
                </a:solidFill>
                <a:ea typeface="ＭＳ Ｐゴシック" pitchFamily="84" charset="-128"/>
                <a:cs typeface="ＭＳ Ｐゴシック" pitchFamily="84" charset="-128"/>
              </a:rPr>
              <a:t>You’re a “9” if you believe that special education students should always be included into general education classes, regardless of the disability and regardless of the level of support provided.</a:t>
            </a:r>
          </a:p>
        </p:txBody>
      </p:sp>
      <p:sp>
        <p:nvSpPr>
          <p:cNvPr id="87043" name="Slide Number Placeholder 4"/>
          <p:cNvSpPr>
            <a:spLocks noGrp="1"/>
          </p:cNvSpPr>
          <p:nvPr>
            <p:ph type="sldNum" sz="quarter" idx="12"/>
          </p:nvPr>
        </p:nvSpPr>
        <p:spPr>
          <a:noFill/>
        </p:spPr>
        <p:txBody>
          <a:bodyPr/>
          <a:lstStyle/>
          <a:p>
            <a:fld id="{0429C651-6C75-4238-AFF7-5EBD93A0CE9E}" type="slidenum">
              <a:rPr lang="en-US">
                <a:latin typeface="Times New Roman" pitchFamily="84" charset="0"/>
                <a:ea typeface="ＭＳ Ｐゴシック" pitchFamily="84" charset="-128"/>
                <a:cs typeface="ＭＳ Ｐゴシック" pitchFamily="84" charset="-128"/>
              </a:rPr>
              <a:pPr/>
              <a:t>28</a:t>
            </a:fld>
            <a:endParaRPr lang="en-US">
              <a:latin typeface="Times New Roman" pitchFamily="84" charset="0"/>
              <a:ea typeface="ＭＳ Ｐゴシック" pitchFamily="84" charset="-128"/>
              <a:cs typeface="ＭＳ Ｐゴシック" pitchFamily="84" charset="-128"/>
            </a:endParaRPr>
          </a:p>
        </p:txBody>
      </p:sp>
      <p:sp>
        <p:nvSpPr>
          <p:cNvPr id="87044" name="AutoShape 3">
            <a:hlinkClick r:id="rId4" action="ppaction://hlinksldjump" highlightClick="1"/>
          </p:cNvPr>
          <p:cNvSpPr>
            <a:spLocks noChangeArrowheads="1"/>
          </p:cNvSpPr>
          <p:nvPr/>
        </p:nvSpPr>
        <p:spPr bwMode="auto">
          <a:xfrm>
            <a:off x="4038600" y="5867400"/>
            <a:ext cx="738188" cy="762000"/>
          </a:xfrm>
          <a:prstGeom prst="actionButtonBackPrevious">
            <a:avLst/>
          </a:prstGeom>
          <a:solidFill>
            <a:srgbClr val="FFFF00"/>
          </a:solidFill>
          <a:ln w="4699">
            <a:solidFill>
              <a:schemeClr val="bg2"/>
            </a:solidFill>
            <a:miter lim="800000"/>
            <a:headEnd/>
            <a:tailEnd/>
          </a:ln>
        </p:spPr>
        <p:txBody>
          <a:bodyPr wrap="none" anchor="ctr">
            <a:prstTxWarp prst="textNoShape">
              <a:avLst/>
            </a:prstTxWarp>
          </a:bodyPr>
          <a:lstStyle/>
          <a:p>
            <a:pPr algn="ctr" eaLnBrk="0" hangingPunct="0"/>
            <a:endParaRPr lang="en-US"/>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990600" y="2743200"/>
            <a:ext cx="8001000" cy="1143000"/>
          </a:xfrm>
        </p:spPr>
        <p:txBody>
          <a:bodyPr/>
          <a:lstStyle/>
          <a:p>
            <a:r>
              <a:rPr lang="en-US" sz="6000" smtClean="0">
                <a:solidFill>
                  <a:schemeClr val="tx1"/>
                </a:solidFill>
                <a:ea typeface="ＭＳ Ｐゴシック" pitchFamily="84" charset="-128"/>
                <a:cs typeface="ＭＳ Ｐゴシック" pitchFamily="84" charset="-128"/>
              </a:rPr>
              <a:t>Jan. 1….……….Dec. 31</a:t>
            </a:r>
          </a:p>
        </p:txBody>
      </p:sp>
      <p:sp>
        <p:nvSpPr>
          <p:cNvPr id="89091" name="Slide Number Placeholder 4"/>
          <p:cNvSpPr>
            <a:spLocks noGrp="1"/>
          </p:cNvSpPr>
          <p:nvPr>
            <p:ph type="sldNum" sz="quarter" idx="12"/>
          </p:nvPr>
        </p:nvSpPr>
        <p:spPr>
          <a:noFill/>
        </p:spPr>
        <p:txBody>
          <a:bodyPr/>
          <a:lstStyle/>
          <a:p>
            <a:fld id="{AC533239-D40A-4CAD-9B12-7437069FEDB4}" type="slidenum">
              <a:rPr lang="en-US">
                <a:latin typeface="Times New Roman" pitchFamily="84" charset="0"/>
                <a:ea typeface="ＭＳ Ｐゴシック" pitchFamily="84" charset="-128"/>
                <a:cs typeface="ＭＳ Ｐゴシック" pitchFamily="84" charset="-128"/>
              </a:rPr>
              <a:pPr/>
              <a:t>29</a:t>
            </a:fld>
            <a:endParaRPr lang="en-US">
              <a:latin typeface="Times New Roman" pitchFamily="84" charset="0"/>
              <a:ea typeface="ＭＳ Ｐゴシック" pitchFamily="84" charset="-128"/>
              <a:cs typeface="ＭＳ Ｐゴシック" pitchFamily="84" charset="-128"/>
            </a:endParaRPr>
          </a:p>
        </p:txBody>
      </p:sp>
      <p:sp>
        <p:nvSpPr>
          <p:cNvPr id="89092" name="Text Box 3"/>
          <p:cNvSpPr txBox="1">
            <a:spLocks noChangeArrowheads="1"/>
          </p:cNvSpPr>
          <p:nvPr/>
        </p:nvSpPr>
        <p:spPr bwMode="auto">
          <a:xfrm>
            <a:off x="1524000" y="685800"/>
            <a:ext cx="6400800" cy="1006475"/>
          </a:xfrm>
          <a:prstGeom prst="rect">
            <a:avLst/>
          </a:prstGeom>
          <a:noFill/>
          <a:ln w="4699">
            <a:noFill/>
            <a:miter lim="800000"/>
            <a:headEnd/>
            <a:tailEnd/>
          </a:ln>
        </p:spPr>
        <p:txBody>
          <a:bodyPr>
            <a:prstTxWarp prst="textNoShape">
              <a:avLst/>
            </a:prstTxWarp>
            <a:spAutoFit/>
          </a:bodyPr>
          <a:lstStyle/>
          <a:p>
            <a:pPr algn="ctr" eaLnBrk="0" hangingPunct="0">
              <a:spcBef>
                <a:spcPct val="50000"/>
              </a:spcBef>
            </a:pPr>
            <a:r>
              <a:rPr lang="en-US" sz="6000"/>
              <a:t>The Line-Up</a:t>
            </a:r>
          </a:p>
        </p:txBody>
      </p:sp>
      <p:sp>
        <p:nvSpPr>
          <p:cNvPr id="89093" name="Text Box 4"/>
          <p:cNvSpPr txBox="1">
            <a:spLocks noChangeArrowheads="1"/>
          </p:cNvSpPr>
          <p:nvPr/>
        </p:nvSpPr>
        <p:spPr bwMode="auto">
          <a:xfrm>
            <a:off x="1143000" y="5105400"/>
            <a:ext cx="7467600" cy="641350"/>
          </a:xfrm>
          <a:prstGeom prst="rect">
            <a:avLst/>
          </a:prstGeom>
          <a:noFill/>
          <a:ln w="4699">
            <a:noFill/>
            <a:miter lim="800000"/>
            <a:headEnd/>
            <a:tailEnd/>
          </a:ln>
        </p:spPr>
        <p:txBody>
          <a:bodyPr>
            <a:prstTxWarp prst="textNoShape">
              <a:avLst/>
            </a:prstTxWarp>
            <a:spAutoFit/>
          </a:bodyPr>
          <a:lstStyle/>
          <a:p>
            <a:pPr algn="ctr" eaLnBrk="0" hangingPunct="0">
              <a:spcBef>
                <a:spcPct val="50000"/>
              </a:spcBef>
            </a:pPr>
            <a:r>
              <a:rPr lang="en-US" sz="3600"/>
              <a:t>Birthdays</a:t>
            </a:r>
            <a:r>
              <a:rPr lang="en-US"/>
              <a:t> </a:t>
            </a:r>
          </a:p>
        </p:txBody>
      </p:sp>
      <p:sp>
        <p:nvSpPr>
          <p:cNvPr id="89094" name="AutoShape 5">
            <a:hlinkClick r:id="rId4" action="ppaction://hlinksldjump" highlightClick="1"/>
          </p:cNvPr>
          <p:cNvSpPr>
            <a:spLocks noChangeArrowheads="1"/>
          </p:cNvSpPr>
          <p:nvPr/>
        </p:nvSpPr>
        <p:spPr bwMode="auto">
          <a:xfrm>
            <a:off x="762000" y="6096000"/>
            <a:ext cx="533400" cy="457200"/>
          </a:xfrm>
          <a:prstGeom prst="actionButtonForwardNext">
            <a:avLst/>
          </a:prstGeom>
          <a:solidFill>
            <a:schemeClr val="accent2">
              <a:alpha val="50195"/>
            </a:schemeClr>
          </a:solidFill>
          <a:ln w="4699">
            <a:solidFill>
              <a:schemeClr val="accent2"/>
            </a:solidFill>
            <a:miter lim="800000"/>
            <a:headEnd/>
            <a:tailEnd/>
          </a:ln>
        </p:spPr>
        <p:txBody>
          <a:bodyPr wrap="none" anchor="ctr">
            <a:prstTxWarp prst="textNoShape">
              <a:avLst/>
            </a:prstTxWarp>
          </a:bodyPr>
          <a:lstStyle/>
          <a:p>
            <a:pPr algn="ctr" eaLnBrk="0" hangingPunct="0"/>
            <a:endParaRPr lang="en-US"/>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35842" name="Slide Number Placeholder 3"/>
          <p:cNvSpPr>
            <a:spLocks noGrp="1"/>
          </p:cNvSpPr>
          <p:nvPr>
            <p:ph type="sldNum" sz="quarter" idx="12"/>
          </p:nvPr>
        </p:nvSpPr>
        <p:spPr>
          <a:noFill/>
        </p:spPr>
        <p:txBody>
          <a:bodyPr/>
          <a:lstStyle/>
          <a:p>
            <a:fld id="{644DE0F2-2F53-449C-A00B-77D7F4CF154A}" type="slidenum">
              <a:rPr lang="en-US">
                <a:latin typeface="Times New Roman" pitchFamily="84" charset="0"/>
                <a:ea typeface="ＭＳ Ｐゴシック" pitchFamily="84" charset="-128"/>
                <a:cs typeface="ＭＳ Ｐゴシック" pitchFamily="84" charset="-128"/>
              </a:rPr>
              <a:pPr/>
              <a:t>3</a:t>
            </a:fld>
            <a:endParaRPr lang="en-US">
              <a:latin typeface="Times New Roman" pitchFamily="84" charset="0"/>
              <a:ea typeface="ＭＳ Ｐゴシック" pitchFamily="84" charset="-128"/>
              <a:cs typeface="ＭＳ Ｐゴシック" pitchFamily="84" charset="-128"/>
            </a:endParaRPr>
          </a:p>
        </p:txBody>
      </p:sp>
      <p:sp>
        <p:nvSpPr>
          <p:cNvPr id="35843" name="Text Box 2"/>
          <p:cNvSpPr txBox="1">
            <a:spLocks noChangeArrowheads="1"/>
          </p:cNvSpPr>
          <p:nvPr/>
        </p:nvSpPr>
        <p:spPr bwMode="auto">
          <a:xfrm>
            <a:off x="1066800" y="914400"/>
            <a:ext cx="7543800" cy="5551488"/>
          </a:xfrm>
          <a:prstGeom prst="rect">
            <a:avLst/>
          </a:prstGeom>
          <a:noFill/>
          <a:ln w="12700">
            <a:noFill/>
            <a:miter lim="800000"/>
            <a:headEnd type="none" w="sm" len="sm"/>
            <a:tailEnd type="none" w="sm" len="sm"/>
          </a:ln>
        </p:spPr>
        <p:txBody>
          <a:bodyPr>
            <a:prstTxWarp prst="textNoShape">
              <a:avLst/>
            </a:prstTxWarp>
            <a:spAutoFit/>
          </a:bodyPr>
          <a:lstStyle/>
          <a:p>
            <a:pPr algn="ctr" eaLnBrk="0" hangingPunct="0">
              <a:lnSpc>
                <a:spcPct val="140000"/>
              </a:lnSpc>
            </a:pPr>
            <a:r>
              <a:rPr lang="en-US" sz="4400"/>
              <a:t>When I die, </a:t>
            </a:r>
          </a:p>
          <a:p>
            <a:pPr algn="ctr" eaLnBrk="0" hangingPunct="0">
              <a:lnSpc>
                <a:spcPct val="140000"/>
              </a:lnSpc>
            </a:pPr>
            <a:r>
              <a:rPr lang="en-US" sz="4400"/>
              <a:t>I hope it’s during a lecture;</a:t>
            </a:r>
          </a:p>
          <a:p>
            <a:pPr algn="ctr" eaLnBrk="0" hangingPunct="0">
              <a:lnSpc>
                <a:spcPct val="140000"/>
              </a:lnSpc>
            </a:pPr>
            <a:r>
              <a:rPr lang="en-US" sz="4400"/>
              <a:t>the difference between</a:t>
            </a:r>
          </a:p>
          <a:p>
            <a:pPr algn="ctr" eaLnBrk="0" hangingPunct="0">
              <a:lnSpc>
                <a:spcPct val="140000"/>
              </a:lnSpc>
            </a:pPr>
            <a:r>
              <a:rPr lang="en-US" sz="4400"/>
              <a:t>life and death will be so small,</a:t>
            </a:r>
          </a:p>
          <a:p>
            <a:pPr algn="ctr" eaLnBrk="0" hangingPunct="0">
              <a:lnSpc>
                <a:spcPct val="140000"/>
              </a:lnSpc>
            </a:pPr>
            <a:r>
              <a:rPr lang="en-US" sz="4400"/>
              <a:t>that I won’t notice it!</a:t>
            </a:r>
          </a:p>
          <a:p>
            <a:pPr algn="ctr" eaLnBrk="0" hangingPunct="0">
              <a:lnSpc>
                <a:spcPct val="140000"/>
              </a:lnSpc>
            </a:pPr>
            <a:r>
              <a:rPr lang="en-US" sz="3600"/>
              <a:t>(Anonymous Student)</a:t>
            </a:r>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1143000" y="228600"/>
            <a:ext cx="7772400" cy="1143000"/>
          </a:xfrm>
        </p:spPr>
        <p:txBody>
          <a:bodyPr/>
          <a:lstStyle/>
          <a:p>
            <a:r>
              <a:rPr lang="en-US" sz="4000" smtClean="0">
                <a:ea typeface="ＭＳ Ｐゴシック" pitchFamily="84" charset="-128"/>
                <a:cs typeface="ＭＳ Ｐゴシック" pitchFamily="84" charset="-128"/>
              </a:rPr>
              <a:t>Cooperative Learning: The Process</a:t>
            </a:r>
            <a:endParaRPr lang="en-US" smtClean="0">
              <a:ea typeface="ＭＳ Ｐゴシック" pitchFamily="84" charset="-128"/>
              <a:cs typeface="ＭＳ Ｐゴシック" pitchFamily="84" charset="-128"/>
            </a:endParaRPr>
          </a:p>
        </p:txBody>
      </p:sp>
      <p:sp>
        <p:nvSpPr>
          <p:cNvPr id="182275" name="Rectangle 3"/>
          <p:cNvSpPr>
            <a:spLocks noGrp="1" noChangeArrowheads="1"/>
          </p:cNvSpPr>
          <p:nvPr>
            <p:ph idx="1"/>
          </p:nvPr>
        </p:nvSpPr>
        <p:spPr>
          <a:xfrm>
            <a:off x="1371600" y="1524000"/>
            <a:ext cx="7772400" cy="4114800"/>
          </a:xfrm>
        </p:spPr>
        <p:txBody>
          <a:bodyPr>
            <a:normAutofit fontScale="92500" lnSpcReduction="20000"/>
          </a:bodyPr>
          <a:lstStyle/>
          <a:p>
            <a:pPr>
              <a:lnSpc>
                <a:spcPct val="120000"/>
              </a:lnSpc>
              <a:buFont typeface="Monotype Sorts" pitchFamily="2" charset="2"/>
              <a:buNone/>
              <a:defRPr/>
            </a:pPr>
            <a:r>
              <a:rPr lang="en-US" sz="2800" smtClean="0">
                <a:ea typeface="+mn-ea"/>
                <a:cs typeface="+mn-cs"/>
              </a:rPr>
              <a:t>1.  Class Building</a:t>
            </a:r>
          </a:p>
          <a:p>
            <a:pPr>
              <a:lnSpc>
                <a:spcPct val="120000"/>
              </a:lnSpc>
              <a:buFont typeface="Monotype Sorts" pitchFamily="2" charset="2"/>
              <a:buNone/>
              <a:defRPr/>
            </a:pPr>
            <a:r>
              <a:rPr lang="en-US" sz="2800" smtClean="0">
                <a:ea typeface="+mn-ea"/>
                <a:cs typeface="+mn-cs"/>
              </a:rPr>
              <a:t>2.  Team Formation</a:t>
            </a:r>
          </a:p>
          <a:p>
            <a:pPr>
              <a:lnSpc>
                <a:spcPct val="120000"/>
              </a:lnSpc>
              <a:buFont typeface="Monotype Sorts" pitchFamily="2" charset="2"/>
              <a:buNone/>
              <a:defRPr/>
            </a:pPr>
            <a:r>
              <a:rPr lang="en-US" sz="2800" smtClean="0">
                <a:ea typeface="+mn-ea"/>
                <a:cs typeface="+mn-cs"/>
              </a:rPr>
              <a:t>3.  Team Building and Team Identity</a:t>
            </a:r>
          </a:p>
          <a:p>
            <a:pPr>
              <a:lnSpc>
                <a:spcPct val="120000"/>
              </a:lnSpc>
              <a:buFont typeface="Monotype Sorts" pitchFamily="2" charset="2"/>
              <a:buNone/>
              <a:defRPr/>
            </a:pPr>
            <a:r>
              <a:rPr lang="en-US" sz="2800" smtClean="0">
                <a:ea typeface="+mn-ea"/>
                <a:cs typeface="+mn-cs"/>
              </a:rPr>
              <a:t>4.  Cooperative Learning Structures which have:</a:t>
            </a:r>
          </a:p>
          <a:p>
            <a:pPr>
              <a:lnSpc>
                <a:spcPct val="120000"/>
              </a:lnSpc>
              <a:buFont typeface="Monotype Sorts" pitchFamily="2" charset="2"/>
              <a:buNone/>
              <a:defRPr/>
            </a:pPr>
            <a:r>
              <a:rPr lang="en-US" sz="2000" smtClean="0">
                <a:ea typeface="+mn-ea"/>
                <a:cs typeface="+mn-cs"/>
              </a:rPr>
              <a:t>		A.  Group Goals</a:t>
            </a:r>
          </a:p>
          <a:p>
            <a:pPr>
              <a:lnSpc>
                <a:spcPct val="120000"/>
              </a:lnSpc>
              <a:buFont typeface="Monotype Sorts" pitchFamily="2" charset="2"/>
              <a:buNone/>
              <a:defRPr/>
            </a:pPr>
            <a:r>
              <a:rPr lang="en-US" sz="2000" smtClean="0">
                <a:ea typeface="+mn-ea"/>
                <a:cs typeface="+mn-cs"/>
              </a:rPr>
              <a:t>		B.  Face to Face Interaction </a:t>
            </a:r>
          </a:p>
          <a:p>
            <a:pPr>
              <a:lnSpc>
                <a:spcPct val="120000"/>
              </a:lnSpc>
              <a:buFont typeface="Monotype Sorts" pitchFamily="2" charset="2"/>
              <a:buNone/>
              <a:defRPr/>
            </a:pPr>
            <a:r>
              <a:rPr lang="en-US" sz="2000" smtClean="0">
                <a:ea typeface="+mn-ea"/>
                <a:cs typeface="+mn-cs"/>
              </a:rPr>
              <a:t>		C.  Positive Interdependence</a:t>
            </a:r>
          </a:p>
          <a:p>
            <a:pPr>
              <a:lnSpc>
                <a:spcPct val="120000"/>
              </a:lnSpc>
              <a:buFont typeface="Monotype Sorts" pitchFamily="2" charset="2"/>
              <a:buNone/>
              <a:defRPr/>
            </a:pPr>
            <a:r>
              <a:rPr lang="en-US" sz="2000" smtClean="0">
                <a:ea typeface="+mn-ea"/>
                <a:cs typeface="+mn-cs"/>
              </a:rPr>
              <a:t>		D.  Individual Accountability</a:t>
            </a:r>
            <a:endParaRPr lang="en-US" sz="2800" smtClean="0">
              <a:ea typeface="+mn-ea"/>
              <a:cs typeface="+mn-cs"/>
            </a:endParaRPr>
          </a:p>
          <a:p>
            <a:pPr>
              <a:lnSpc>
                <a:spcPct val="120000"/>
              </a:lnSpc>
              <a:buFont typeface="Monotype Sorts" pitchFamily="2" charset="2"/>
              <a:buNone/>
              <a:defRPr/>
            </a:pPr>
            <a:r>
              <a:rPr lang="en-US" sz="2800" smtClean="0">
                <a:ea typeface="+mn-ea"/>
                <a:cs typeface="+mn-cs"/>
              </a:rPr>
              <a:t>5. Group Processing</a:t>
            </a:r>
          </a:p>
        </p:txBody>
      </p:sp>
      <p:sp>
        <p:nvSpPr>
          <p:cNvPr id="91140" name="Slide Number Placeholder 5"/>
          <p:cNvSpPr>
            <a:spLocks noGrp="1"/>
          </p:cNvSpPr>
          <p:nvPr>
            <p:ph type="sldNum" sz="quarter" idx="12"/>
          </p:nvPr>
        </p:nvSpPr>
        <p:spPr>
          <a:noFill/>
        </p:spPr>
        <p:txBody>
          <a:bodyPr/>
          <a:lstStyle/>
          <a:p>
            <a:fld id="{7A437B31-756B-49BE-9FBD-61B5420902B9}" type="slidenum">
              <a:rPr lang="en-US">
                <a:latin typeface="Times New Roman" pitchFamily="84" charset="0"/>
                <a:ea typeface="ＭＳ Ｐゴシック" pitchFamily="84" charset="-128"/>
                <a:cs typeface="ＭＳ Ｐゴシック" pitchFamily="84" charset="-128"/>
              </a:rPr>
              <a:pPr/>
              <a:t>30</a:t>
            </a:fld>
            <a:endParaRPr lang="en-US">
              <a:latin typeface="Times New Roman" pitchFamily="84" charset="0"/>
              <a:ea typeface="ＭＳ Ｐゴシック" pitchFamily="84" charset="-128"/>
              <a:cs typeface="ＭＳ Ｐゴシック" pitchFamily="84" charset="-128"/>
            </a:endParaRPr>
          </a:p>
        </p:txBody>
      </p:sp>
      <p:sp>
        <p:nvSpPr>
          <p:cNvPr id="91141" name="AutoShape 4">
            <a:hlinkClick r:id="" action="ppaction://hlinkshowjump?jump=nextslide" highlightClick="1"/>
          </p:cNvPr>
          <p:cNvSpPr>
            <a:spLocks noChangeArrowheads="1"/>
          </p:cNvSpPr>
          <p:nvPr/>
        </p:nvSpPr>
        <p:spPr bwMode="auto">
          <a:xfrm>
            <a:off x="7543800" y="1676400"/>
            <a:ext cx="814388" cy="738188"/>
          </a:xfrm>
          <a:prstGeom prst="actionButtonForwardNext">
            <a:avLst/>
          </a:prstGeom>
          <a:solidFill>
            <a:schemeClr val="accent1"/>
          </a:solidFill>
          <a:ln w="12700">
            <a:solidFill>
              <a:schemeClr val="tx1"/>
            </a:solidFill>
            <a:miter lim="800000"/>
            <a:headEnd/>
            <a:tailEnd/>
          </a:ln>
        </p:spPr>
        <p:txBody>
          <a:bodyPr wrap="none" anchor="ctr">
            <a:prstTxWarp prst="textNoShape">
              <a:avLst/>
            </a:prstTxWarp>
          </a:bodyPr>
          <a:lstStyle/>
          <a:p>
            <a:pPr algn="ctr" eaLnBrk="0" hangingPunct="0"/>
            <a:endParaRPr lang="en-US"/>
          </a:p>
        </p:txBody>
      </p:sp>
      <p:sp>
        <p:nvSpPr>
          <p:cNvPr id="91142" name="AutoShape 5">
            <a:hlinkClick r:id="rId4" action="ppaction://hlinksldjump" highlightClick="1"/>
          </p:cNvPr>
          <p:cNvSpPr>
            <a:spLocks noChangeArrowheads="1"/>
          </p:cNvSpPr>
          <p:nvPr/>
        </p:nvSpPr>
        <p:spPr bwMode="auto">
          <a:xfrm>
            <a:off x="7543800" y="4724400"/>
            <a:ext cx="1042988" cy="1042988"/>
          </a:xfrm>
          <a:prstGeom prst="actionButtonEnd">
            <a:avLst/>
          </a:prstGeom>
          <a:solidFill>
            <a:schemeClr val="accent1"/>
          </a:solidFill>
          <a:ln w="12700">
            <a:solidFill>
              <a:schemeClr val="tx1"/>
            </a:solidFill>
            <a:miter lim="800000"/>
            <a:headEnd/>
            <a:tailEnd/>
          </a:ln>
        </p:spPr>
        <p:txBody>
          <a:bodyPr wrap="none" anchor="ctr">
            <a:prstTxWarp prst="textNoShape">
              <a:avLst/>
            </a:prstTxWarp>
          </a:bodyPr>
          <a:lstStyle/>
          <a:p>
            <a:pPr algn="ctr" eaLnBrk="0" hangingPunct="0"/>
            <a:endParaRPr lang="en-US"/>
          </a:p>
        </p:txBody>
      </p:sp>
      <p:sp>
        <p:nvSpPr>
          <p:cNvPr id="91143" name="AutoShape 6">
            <a:hlinkClick r:id="rId5" action="ppaction://hlinkpres?slideindex=1&amp;slidetitle=PowerPoint Presentation" highlightClick="1"/>
          </p:cNvPr>
          <p:cNvSpPr>
            <a:spLocks noChangeArrowheads="1"/>
          </p:cNvSpPr>
          <p:nvPr/>
        </p:nvSpPr>
        <p:spPr bwMode="auto">
          <a:xfrm>
            <a:off x="7543800" y="3810000"/>
            <a:ext cx="814388" cy="738188"/>
          </a:xfrm>
          <a:prstGeom prst="actionButtonForwardNext">
            <a:avLst/>
          </a:prstGeom>
          <a:solidFill>
            <a:schemeClr val="accent1"/>
          </a:solidFill>
          <a:ln w="12700">
            <a:solidFill>
              <a:schemeClr val="tx1"/>
            </a:solidFill>
            <a:miter lim="800000"/>
            <a:headEnd/>
            <a:tailEnd/>
          </a:ln>
        </p:spPr>
        <p:txBody>
          <a:bodyPr wrap="none" anchor="ctr">
            <a:prstTxWarp prst="textNoShape">
              <a:avLst/>
            </a:prstTxWarp>
          </a:bodyPr>
          <a:lstStyle/>
          <a:p>
            <a:pPr algn="ctr" eaLnBrk="0" hangingPunct="0"/>
            <a:endParaRPr lang="en-US"/>
          </a:p>
        </p:txBody>
      </p:sp>
      <p:sp>
        <p:nvSpPr>
          <p:cNvPr id="91144" name="AutoShape 7">
            <a:hlinkClick r:id="rId6" action="ppaction://hlinkpres?slideindex=1&amp;slidetitle=1. Slide 1" highlightClick="1"/>
          </p:cNvPr>
          <p:cNvSpPr>
            <a:spLocks noChangeArrowheads="1"/>
          </p:cNvSpPr>
          <p:nvPr/>
        </p:nvSpPr>
        <p:spPr bwMode="auto">
          <a:xfrm>
            <a:off x="533400" y="4114800"/>
            <a:ext cx="750888" cy="827088"/>
          </a:xfrm>
          <a:prstGeom prst="actionButtonForwardNext">
            <a:avLst/>
          </a:prstGeom>
          <a:solidFill>
            <a:schemeClr val="accent1"/>
          </a:solidFill>
          <a:ln w="12700">
            <a:solidFill>
              <a:schemeClr val="tx1"/>
            </a:solidFill>
            <a:miter lim="800000"/>
            <a:headEnd/>
            <a:tailEnd/>
          </a:ln>
        </p:spPr>
        <p:txBody>
          <a:bodyPr anchor="ctr">
            <a:prstTxWarp prst="textNoShape">
              <a:avLst/>
            </a:prstTxWarp>
            <a:spAutoFit/>
          </a:bodyPr>
          <a:lstStyle/>
          <a:p>
            <a:pPr algn="ctr" eaLnBrk="0" hangingPunct="0"/>
            <a:endParaRPr lang="en-US"/>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1371600" y="0"/>
            <a:ext cx="7772400" cy="1143000"/>
          </a:xfrm>
        </p:spPr>
        <p:txBody>
          <a:bodyPr/>
          <a:lstStyle/>
          <a:p>
            <a:r>
              <a:rPr lang="en-US" smtClean="0">
                <a:ea typeface="ＭＳ Ｐゴシック" pitchFamily="84" charset="-128"/>
                <a:cs typeface="ＭＳ Ｐゴシック" pitchFamily="84" charset="-128"/>
              </a:rPr>
              <a:t>	The Interview</a:t>
            </a:r>
          </a:p>
        </p:txBody>
      </p:sp>
      <p:sp>
        <p:nvSpPr>
          <p:cNvPr id="149507" name="Rectangle 3"/>
          <p:cNvSpPr>
            <a:spLocks noGrp="1" noChangeArrowheads="1"/>
          </p:cNvSpPr>
          <p:nvPr>
            <p:ph idx="1"/>
          </p:nvPr>
        </p:nvSpPr>
        <p:spPr>
          <a:xfrm>
            <a:off x="1143000" y="1143000"/>
            <a:ext cx="7772400" cy="5715000"/>
          </a:xfrm>
        </p:spPr>
        <p:txBody>
          <a:bodyPr>
            <a:normAutofit/>
          </a:bodyPr>
          <a:lstStyle/>
          <a:p>
            <a:pPr marL="533400" indent="-533400">
              <a:lnSpc>
                <a:spcPct val="90000"/>
              </a:lnSpc>
              <a:buClr>
                <a:schemeClr val="tx1"/>
              </a:buClr>
              <a:buSzTx/>
              <a:buFont typeface="Monotype Sorts" charset="2"/>
              <a:buAutoNum type="arabicPeriod"/>
              <a:defRPr/>
            </a:pPr>
            <a:r>
              <a:rPr lang="en-US" sz="2800" b="1" smtClean="0">
                <a:ea typeface="ＭＳ Ｐゴシック" charset="-128"/>
              </a:rPr>
              <a:t>Interview</a:t>
            </a:r>
          </a:p>
          <a:p>
            <a:pPr marL="533400" indent="-533400">
              <a:lnSpc>
                <a:spcPct val="90000"/>
              </a:lnSpc>
              <a:buClr>
                <a:schemeClr val="tx1"/>
              </a:buClr>
              <a:buSzTx/>
              <a:buFont typeface="Monotype Sorts" charset="2"/>
              <a:buNone/>
              <a:defRPr/>
            </a:pPr>
            <a:r>
              <a:rPr lang="en-US" sz="2400" smtClean="0">
                <a:ea typeface="ＭＳ Ｐゴシック" charset="-128"/>
              </a:rPr>
              <a:t>	A &gt; B      		C &gt; D</a:t>
            </a:r>
          </a:p>
          <a:p>
            <a:pPr marL="533400" indent="-533400">
              <a:lnSpc>
                <a:spcPct val="90000"/>
              </a:lnSpc>
              <a:buClr>
                <a:schemeClr val="tx1"/>
              </a:buClr>
              <a:buSzTx/>
              <a:buFont typeface="Monotype Sorts" charset="2"/>
              <a:buAutoNum type="arabicPeriod" startAt="2"/>
              <a:defRPr/>
            </a:pPr>
            <a:r>
              <a:rPr lang="en-US" sz="2800" smtClean="0">
                <a:ea typeface="ＭＳ Ｐゴシック" charset="-128"/>
              </a:rPr>
              <a:t>Reverse Interview</a:t>
            </a:r>
            <a:endParaRPr lang="en-US" smtClean="0">
              <a:ea typeface="ＭＳ Ｐゴシック" charset="-128"/>
            </a:endParaRPr>
          </a:p>
          <a:p>
            <a:pPr marL="533400" indent="-533400">
              <a:lnSpc>
                <a:spcPct val="90000"/>
              </a:lnSpc>
              <a:buFont typeface="Monotype Sorts" charset="2"/>
              <a:buNone/>
              <a:defRPr/>
            </a:pPr>
            <a:r>
              <a:rPr lang="en-US" smtClean="0">
                <a:ea typeface="ＭＳ Ｐゴシック" charset="-128"/>
              </a:rPr>
              <a:t>	</a:t>
            </a:r>
            <a:r>
              <a:rPr lang="en-US" sz="2400" smtClean="0">
                <a:ea typeface="ＭＳ Ｐゴシック" charset="-128"/>
              </a:rPr>
              <a:t>B &gt; A		D &gt; C</a:t>
            </a:r>
            <a:endParaRPr lang="en-US" smtClean="0">
              <a:ea typeface="ＭＳ Ｐゴシック" charset="-128"/>
            </a:endParaRPr>
          </a:p>
          <a:p>
            <a:pPr marL="533400" indent="-533400">
              <a:lnSpc>
                <a:spcPct val="90000"/>
              </a:lnSpc>
              <a:buClr>
                <a:schemeClr val="tx1"/>
              </a:buClr>
              <a:buSzTx/>
              <a:buFont typeface="Monotype Sorts" charset="2"/>
              <a:buAutoNum type="arabicPeriod" startAt="3"/>
              <a:defRPr/>
            </a:pPr>
            <a:r>
              <a:rPr lang="en-US" sz="2800" smtClean="0">
                <a:ea typeface="ＭＳ Ｐゴシック" charset="-128"/>
              </a:rPr>
              <a:t>Share Around</a:t>
            </a:r>
          </a:p>
          <a:p>
            <a:pPr marL="533400" indent="-533400">
              <a:lnSpc>
                <a:spcPct val="90000"/>
              </a:lnSpc>
              <a:buClr>
                <a:schemeClr val="tx1"/>
              </a:buClr>
              <a:buSzTx/>
              <a:buFont typeface="Monotype Sorts" charset="2"/>
              <a:buNone/>
              <a:defRPr/>
            </a:pPr>
            <a:r>
              <a:rPr lang="en-US" sz="2400" smtClean="0">
                <a:ea typeface="ＭＳ Ｐゴシック" charset="-128"/>
              </a:rPr>
              <a:t>	“A” tells the other three all about “B’s” answer/response.</a:t>
            </a:r>
          </a:p>
          <a:p>
            <a:pPr marL="533400" indent="-533400">
              <a:lnSpc>
                <a:spcPct val="90000"/>
              </a:lnSpc>
              <a:buClr>
                <a:schemeClr val="tx1"/>
              </a:buClr>
              <a:buSzTx/>
              <a:buFont typeface="Monotype Sorts" charset="2"/>
              <a:buNone/>
              <a:defRPr/>
            </a:pPr>
            <a:r>
              <a:rPr lang="en-US" sz="2400" smtClean="0">
                <a:ea typeface="ＭＳ Ｐゴシック" charset="-128"/>
              </a:rPr>
              <a:t>	“B” tells all about “A”</a:t>
            </a:r>
          </a:p>
          <a:p>
            <a:pPr marL="533400" indent="-533400">
              <a:lnSpc>
                <a:spcPct val="90000"/>
              </a:lnSpc>
              <a:buFont typeface="Monotype Sorts" charset="2"/>
              <a:buNone/>
              <a:defRPr/>
            </a:pPr>
            <a:r>
              <a:rPr lang="en-US" sz="2400" smtClean="0">
                <a:ea typeface="ＭＳ Ｐゴシック" charset="-128"/>
              </a:rPr>
              <a:t>	“C” tells all about “D”</a:t>
            </a:r>
          </a:p>
          <a:p>
            <a:pPr marL="533400" indent="-533400">
              <a:lnSpc>
                <a:spcPct val="90000"/>
              </a:lnSpc>
              <a:buFont typeface="Monotype Sorts" charset="2"/>
              <a:buNone/>
              <a:defRPr/>
            </a:pPr>
            <a:r>
              <a:rPr lang="en-US" sz="2400" smtClean="0">
                <a:ea typeface="ＭＳ Ｐゴシック" charset="-128"/>
              </a:rPr>
              <a:t>	“D” tells all about “C”</a:t>
            </a:r>
            <a:endParaRPr lang="en-US" smtClean="0">
              <a:ea typeface="ＭＳ Ｐゴシック" charset="-128"/>
            </a:endParaRPr>
          </a:p>
          <a:p>
            <a:pPr marL="533400" indent="-533400">
              <a:lnSpc>
                <a:spcPct val="90000"/>
              </a:lnSpc>
              <a:buClr>
                <a:schemeClr val="tx1"/>
              </a:buClr>
              <a:buSzTx/>
              <a:buFont typeface="Monotype Sorts" charset="2"/>
              <a:buAutoNum type="arabicPeriod" startAt="4"/>
              <a:defRPr/>
            </a:pPr>
            <a:r>
              <a:rPr lang="en-US" sz="2800" smtClean="0">
                <a:ea typeface="ＭＳ Ｐゴシック" charset="-128"/>
              </a:rPr>
              <a:t>Total Group Share</a:t>
            </a:r>
            <a:endParaRPr lang="en-US" smtClean="0">
              <a:ea typeface="ＭＳ Ｐゴシック" charset="-128"/>
            </a:endParaRPr>
          </a:p>
          <a:p>
            <a:pPr marL="533400" indent="-533400">
              <a:lnSpc>
                <a:spcPct val="90000"/>
              </a:lnSpc>
              <a:buFont typeface="Monotype Sorts" charset="2"/>
              <a:buNone/>
              <a:defRPr/>
            </a:pPr>
            <a:r>
              <a:rPr lang="en-US" sz="2400" smtClean="0">
                <a:ea typeface="ＭＳ Ｐゴシック" charset="-128"/>
              </a:rPr>
              <a:t>	Either randomly or sequentially, students share what someone else in their group said.</a:t>
            </a:r>
            <a:endParaRPr lang="en-US" smtClean="0">
              <a:ea typeface="ＭＳ Ｐゴシック" charset="-128"/>
            </a:endParaRPr>
          </a:p>
          <a:p>
            <a:pPr marL="533400" indent="-533400">
              <a:lnSpc>
                <a:spcPct val="90000"/>
              </a:lnSpc>
              <a:buFont typeface="Monotype Sorts" charset="2"/>
              <a:buNone/>
              <a:defRPr/>
            </a:pPr>
            <a:endParaRPr lang="en-US" smtClean="0">
              <a:ea typeface="ＭＳ Ｐゴシック" charset="-128"/>
            </a:endParaRPr>
          </a:p>
        </p:txBody>
      </p:sp>
      <p:sp>
        <p:nvSpPr>
          <p:cNvPr id="93188" name="Slide Number Placeholder 5"/>
          <p:cNvSpPr>
            <a:spLocks noGrp="1"/>
          </p:cNvSpPr>
          <p:nvPr>
            <p:ph type="sldNum" sz="quarter" idx="12"/>
          </p:nvPr>
        </p:nvSpPr>
        <p:spPr>
          <a:noFill/>
        </p:spPr>
        <p:txBody>
          <a:bodyPr/>
          <a:lstStyle/>
          <a:p>
            <a:fld id="{E81E1508-814B-4298-BBC9-FC0DCD1A8796}" type="slidenum">
              <a:rPr lang="en-US">
                <a:latin typeface="Times New Roman" pitchFamily="84" charset="0"/>
                <a:ea typeface="ＭＳ Ｐゴシック" pitchFamily="84" charset="-128"/>
                <a:cs typeface="ＭＳ Ｐゴシック" pitchFamily="84" charset="-128"/>
              </a:rPr>
              <a:pPr/>
              <a:t>31</a:t>
            </a:fld>
            <a:endParaRPr lang="en-US">
              <a:latin typeface="Times New Roman" pitchFamily="84" charset="0"/>
              <a:ea typeface="ＭＳ Ｐゴシック" pitchFamily="84" charset="-128"/>
              <a:cs typeface="ＭＳ Ｐゴシック" pitchFamily="84" charset="-128"/>
            </a:endParaRPr>
          </a:p>
        </p:txBody>
      </p:sp>
      <p:sp>
        <p:nvSpPr>
          <p:cNvPr id="93189" name="AutoShape 4">
            <a:hlinkClick r:id="rId4" action="ppaction://hlinkpres?slideindex=1&amp;slidetitle=Slide 1" highlightClick="1"/>
          </p:cNvPr>
          <p:cNvSpPr>
            <a:spLocks noChangeArrowheads="1"/>
          </p:cNvSpPr>
          <p:nvPr/>
        </p:nvSpPr>
        <p:spPr bwMode="auto">
          <a:xfrm>
            <a:off x="6553200" y="1524000"/>
            <a:ext cx="750888" cy="827088"/>
          </a:xfrm>
          <a:prstGeom prst="actionButtonForwardNext">
            <a:avLst/>
          </a:prstGeom>
          <a:solidFill>
            <a:schemeClr val="accent1"/>
          </a:solidFill>
          <a:ln w="12700">
            <a:solidFill>
              <a:schemeClr val="tx1"/>
            </a:solidFill>
            <a:miter lim="800000"/>
            <a:headEnd/>
            <a:tailEnd/>
          </a:ln>
        </p:spPr>
        <p:txBody>
          <a:bodyPr anchor="ctr">
            <a:prstTxWarp prst="textNoShape">
              <a:avLst/>
            </a:prstTxWarp>
            <a:spAutoFit/>
          </a:bodyPr>
          <a:lstStyle/>
          <a:p>
            <a:pPr algn="ctr" eaLnBrk="0" hangingPunct="0"/>
            <a:endParaRPr lang="en-US"/>
          </a:p>
        </p:txBody>
      </p:sp>
      <p:pic>
        <p:nvPicPr>
          <p:cNvPr id="93190" name="Picture 6" descr="MMj03005950000[1]"/>
          <p:cNvPicPr>
            <a:picLocks noChangeAspect="1" noChangeArrowheads="1" noCrop="1"/>
          </p:cNvPicPr>
          <p:nvPr/>
        </p:nvPicPr>
        <p:blipFill>
          <a:blip r:embed="rId5"/>
          <a:srcRect/>
          <a:stretch>
            <a:fillRect/>
          </a:stretch>
        </p:blipFill>
        <p:spPr bwMode="auto">
          <a:xfrm>
            <a:off x="5867400" y="4191000"/>
            <a:ext cx="1524000" cy="1371600"/>
          </a:xfrm>
          <a:prstGeom prst="rect">
            <a:avLst/>
          </a:prstGeom>
          <a:noFill/>
          <a:ln w="9525">
            <a:noFill/>
            <a:miter lim="800000"/>
            <a:headEnd/>
            <a:tailEnd/>
          </a:ln>
        </p:spPr>
      </p:pic>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1905000" y="609600"/>
            <a:ext cx="7772400" cy="1143000"/>
          </a:xfrm>
        </p:spPr>
        <p:txBody>
          <a:bodyPr/>
          <a:lstStyle/>
          <a:p>
            <a:r>
              <a:rPr lang="en-US" smtClean="0">
                <a:ea typeface="ＭＳ Ｐゴシック" pitchFamily="84" charset="-128"/>
                <a:cs typeface="ＭＳ Ｐゴシック" pitchFamily="84" charset="-128"/>
              </a:rPr>
              <a:t>Things in Common (TIC)</a:t>
            </a:r>
          </a:p>
        </p:txBody>
      </p:sp>
      <p:sp>
        <p:nvSpPr>
          <p:cNvPr id="95235" name="Slide Number Placeholder 4"/>
          <p:cNvSpPr>
            <a:spLocks noGrp="1"/>
          </p:cNvSpPr>
          <p:nvPr>
            <p:ph type="sldNum" sz="quarter" idx="12"/>
          </p:nvPr>
        </p:nvSpPr>
        <p:spPr>
          <a:noFill/>
        </p:spPr>
        <p:txBody>
          <a:bodyPr/>
          <a:lstStyle/>
          <a:p>
            <a:fld id="{0A4FF6E7-6AFB-4741-B4EC-89C54C4860FB}" type="slidenum">
              <a:rPr lang="en-US">
                <a:latin typeface="Times New Roman" pitchFamily="84" charset="0"/>
                <a:ea typeface="ＭＳ Ｐゴシック" pitchFamily="84" charset="-128"/>
                <a:cs typeface="ＭＳ Ｐゴシック" pitchFamily="84" charset="-128"/>
              </a:rPr>
              <a:pPr/>
              <a:t>32</a:t>
            </a:fld>
            <a:endParaRPr lang="en-US">
              <a:latin typeface="Times New Roman" pitchFamily="84" charset="0"/>
              <a:ea typeface="ＭＳ Ｐゴシック" pitchFamily="84" charset="-128"/>
              <a:cs typeface="ＭＳ Ｐゴシック" pitchFamily="84" charset="-128"/>
            </a:endParaRPr>
          </a:p>
        </p:txBody>
      </p:sp>
      <p:grpSp>
        <p:nvGrpSpPr>
          <p:cNvPr id="95236" name="Group 3"/>
          <p:cNvGrpSpPr>
            <a:grpSpLocks/>
          </p:cNvGrpSpPr>
          <p:nvPr/>
        </p:nvGrpSpPr>
        <p:grpSpPr bwMode="auto">
          <a:xfrm>
            <a:off x="1447800" y="1676400"/>
            <a:ext cx="6592888" cy="4876800"/>
            <a:chOff x="167" y="1008"/>
            <a:chExt cx="4153" cy="3072"/>
          </a:xfrm>
        </p:grpSpPr>
        <p:sp>
          <p:nvSpPr>
            <p:cNvPr id="95238" name="Line 4"/>
            <p:cNvSpPr>
              <a:spLocks noChangeShapeType="1"/>
            </p:cNvSpPr>
            <p:nvPr/>
          </p:nvSpPr>
          <p:spPr bwMode="auto">
            <a:xfrm>
              <a:off x="1392" y="1008"/>
              <a:ext cx="0" cy="307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95239" name="Line 5"/>
            <p:cNvSpPr>
              <a:spLocks noChangeShapeType="1"/>
            </p:cNvSpPr>
            <p:nvPr/>
          </p:nvSpPr>
          <p:spPr bwMode="auto">
            <a:xfrm>
              <a:off x="2832" y="1008"/>
              <a:ext cx="0" cy="3024"/>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95240" name="Line 6"/>
            <p:cNvSpPr>
              <a:spLocks noChangeShapeType="1"/>
            </p:cNvSpPr>
            <p:nvPr/>
          </p:nvSpPr>
          <p:spPr bwMode="auto">
            <a:xfrm>
              <a:off x="4320" y="1008"/>
              <a:ext cx="0" cy="2976"/>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95241" name="Line 7"/>
            <p:cNvSpPr>
              <a:spLocks noChangeShapeType="1"/>
            </p:cNvSpPr>
            <p:nvPr/>
          </p:nvSpPr>
          <p:spPr bwMode="auto">
            <a:xfrm>
              <a:off x="288" y="1440"/>
              <a:ext cx="4032"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95242" name="Text Box 8"/>
            <p:cNvSpPr txBox="1">
              <a:spLocks noChangeArrowheads="1"/>
            </p:cNvSpPr>
            <p:nvPr/>
          </p:nvSpPr>
          <p:spPr bwMode="auto">
            <a:xfrm>
              <a:off x="722" y="1010"/>
              <a:ext cx="585" cy="288"/>
            </a:xfrm>
            <a:prstGeom prst="rect">
              <a:avLst/>
            </a:prstGeom>
            <a:noFill/>
            <a:ln w="12700">
              <a:noFill/>
              <a:miter lim="800000"/>
              <a:headEnd/>
              <a:tailEnd/>
            </a:ln>
          </p:spPr>
          <p:txBody>
            <a:bodyPr wrap="none">
              <a:prstTxWarp prst="textNoShape">
                <a:avLst/>
              </a:prstTxWarp>
              <a:spAutoFit/>
            </a:bodyPr>
            <a:lstStyle/>
            <a:p>
              <a:pPr algn="ctr" eaLnBrk="0" hangingPunct="0"/>
              <a:r>
                <a:rPr lang="en-US" b="1"/>
                <a:t>Topic</a:t>
              </a:r>
            </a:p>
          </p:txBody>
        </p:sp>
        <p:sp>
          <p:nvSpPr>
            <p:cNvPr id="95243" name="Text Box 9"/>
            <p:cNvSpPr txBox="1">
              <a:spLocks noChangeArrowheads="1"/>
            </p:cNvSpPr>
            <p:nvPr/>
          </p:nvSpPr>
          <p:spPr bwMode="auto">
            <a:xfrm>
              <a:off x="1799" y="1010"/>
              <a:ext cx="564" cy="288"/>
            </a:xfrm>
            <a:prstGeom prst="rect">
              <a:avLst/>
            </a:prstGeom>
            <a:noFill/>
            <a:ln w="12700">
              <a:noFill/>
              <a:miter lim="800000"/>
              <a:headEnd/>
              <a:tailEnd/>
            </a:ln>
          </p:spPr>
          <p:txBody>
            <a:bodyPr wrap="none">
              <a:prstTxWarp prst="textNoShape">
                <a:avLst/>
              </a:prstTxWarp>
              <a:spAutoFit/>
            </a:bodyPr>
            <a:lstStyle/>
            <a:p>
              <a:pPr algn="ctr" eaLnBrk="0" hangingPunct="0"/>
              <a:r>
                <a:rPr lang="en-US" b="1"/>
                <a:t>Likes</a:t>
              </a:r>
            </a:p>
          </p:txBody>
        </p:sp>
        <p:sp>
          <p:nvSpPr>
            <p:cNvPr id="95244" name="Text Box 10"/>
            <p:cNvSpPr txBox="1">
              <a:spLocks noChangeArrowheads="1"/>
            </p:cNvSpPr>
            <p:nvPr/>
          </p:nvSpPr>
          <p:spPr bwMode="auto">
            <a:xfrm>
              <a:off x="3330" y="1010"/>
              <a:ext cx="756" cy="288"/>
            </a:xfrm>
            <a:prstGeom prst="rect">
              <a:avLst/>
            </a:prstGeom>
            <a:noFill/>
            <a:ln w="12700">
              <a:noFill/>
              <a:miter lim="800000"/>
              <a:headEnd/>
              <a:tailEnd/>
            </a:ln>
          </p:spPr>
          <p:txBody>
            <a:bodyPr wrap="none">
              <a:prstTxWarp prst="textNoShape">
                <a:avLst/>
              </a:prstTxWarp>
              <a:spAutoFit/>
            </a:bodyPr>
            <a:lstStyle/>
            <a:p>
              <a:pPr algn="ctr" eaLnBrk="0" hangingPunct="0"/>
              <a:r>
                <a:rPr lang="en-US" b="1"/>
                <a:t>Dislikes</a:t>
              </a:r>
            </a:p>
          </p:txBody>
        </p:sp>
        <p:sp>
          <p:nvSpPr>
            <p:cNvPr id="95245" name="Text Box 11"/>
            <p:cNvSpPr txBox="1">
              <a:spLocks noChangeArrowheads="1"/>
            </p:cNvSpPr>
            <p:nvPr/>
          </p:nvSpPr>
          <p:spPr bwMode="auto">
            <a:xfrm>
              <a:off x="167" y="1440"/>
              <a:ext cx="1109" cy="2588"/>
            </a:xfrm>
            <a:prstGeom prst="rect">
              <a:avLst/>
            </a:prstGeom>
            <a:noFill/>
            <a:ln w="12700">
              <a:noFill/>
              <a:miter lim="800000"/>
              <a:headEnd/>
              <a:tailEnd/>
            </a:ln>
          </p:spPr>
          <p:txBody>
            <a:bodyPr wrap="none">
              <a:prstTxWarp prst="textNoShape">
                <a:avLst/>
              </a:prstTxWarp>
              <a:spAutoFit/>
            </a:bodyPr>
            <a:lstStyle/>
            <a:p>
              <a:pPr algn="ctr" eaLnBrk="0" hangingPunct="0"/>
              <a:r>
                <a:rPr lang="en-US" b="1"/>
                <a:t>Food</a:t>
              </a:r>
            </a:p>
            <a:p>
              <a:pPr algn="ctr" eaLnBrk="0" hangingPunct="0"/>
              <a:endParaRPr lang="en-US" b="1"/>
            </a:p>
            <a:p>
              <a:pPr algn="ctr" eaLnBrk="0" hangingPunct="0"/>
              <a:r>
                <a:rPr lang="en-US" b="1"/>
                <a:t>TV Show or</a:t>
              </a:r>
            </a:p>
            <a:p>
              <a:pPr algn="ctr" eaLnBrk="0" hangingPunct="0"/>
              <a:r>
                <a:rPr lang="en-US" b="1"/>
                <a:t>Movie</a:t>
              </a:r>
            </a:p>
            <a:p>
              <a:pPr algn="ctr" eaLnBrk="0" hangingPunct="0"/>
              <a:endParaRPr lang="en-US" b="1"/>
            </a:p>
            <a:p>
              <a:pPr algn="ctr" eaLnBrk="0" hangingPunct="0"/>
              <a:r>
                <a:rPr lang="en-US" b="1"/>
                <a:t>Actor or </a:t>
              </a:r>
            </a:p>
            <a:p>
              <a:pPr algn="ctr" eaLnBrk="0" hangingPunct="0"/>
              <a:r>
                <a:rPr lang="en-US" b="1"/>
                <a:t>Actress</a:t>
              </a:r>
            </a:p>
            <a:p>
              <a:pPr algn="ctr" eaLnBrk="0" hangingPunct="0"/>
              <a:endParaRPr lang="en-US" b="1"/>
            </a:p>
            <a:p>
              <a:pPr algn="ctr" eaLnBrk="0" hangingPunct="0"/>
              <a:r>
                <a:rPr lang="en-US" b="1"/>
                <a:t>Place</a:t>
              </a:r>
            </a:p>
            <a:p>
              <a:pPr algn="ctr" eaLnBrk="0" hangingPunct="0"/>
              <a:endParaRPr lang="en-US" b="1"/>
            </a:p>
            <a:p>
              <a:pPr algn="ctr" eaLnBrk="0" hangingPunct="0"/>
              <a:r>
                <a:rPr lang="en-US" b="1"/>
                <a:t>Activity</a:t>
              </a:r>
            </a:p>
          </p:txBody>
        </p:sp>
      </p:grpSp>
      <p:sp>
        <p:nvSpPr>
          <p:cNvPr id="95237" name="AutoShape 12">
            <a:hlinkClick r:id="rId3" action="ppaction://hlinkpres?slideindex=1&amp;slidetitle=Slide 1" highlightClick="1"/>
          </p:cNvPr>
          <p:cNvSpPr>
            <a:spLocks noChangeArrowheads="1"/>
          </p:cNvSpPr>
          <p:nvPr/>
        </p:nvSpPr>
        <p:spPr bwMode="auto">
          <a:xfrm>
            <a:off x="7924800" y="533400"/>
            <a:ext cx="750888" cy="827088"/>
          </a:xfrm>
          <a:prstGeom prst="actionButtonForwardNext">
            <a:avLst/>
          </a:prstGeom>
          <a:solidFill>
            <a:schemeClr val="accent1"/>
          </a:solidFill>
          <a:ln w="12700">
            <a:solidFill>
              <a:schemeClr val="tx1"/>
            </a:solidFill>
            <a:miter lim="800000"/>
            <a:headEnd/>
            <a:tailEnd/>
          </a:ln>
        </p:spPr>
        <p:txBody>
          <a:bodyPr anchor="ctr">
            <a:prstTxWarp prst="textNoShape">
              <a:avLst/>
            </a:prstTxWarp>
            <a:spAutoFit/>
          </a:bodyPr>
          <a:lstStyle/>
          <a:p>
            <a:pPr algn="ctr" eaLnBrk="0" hangingPunct="0"/>
            <a:endParaRPr lang="en-US"/>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algn="ctr"/>
            <a:r>
              <a:rPr lang="en-US" smtClean="0">
                <a:ea typeface="ＭＳ Ｐゴシック" pitchFamily="84" charset="-128"/>
                <a:cs typeface="ＭＳ Ｐゴシック" pitchFamily="84" charset="-128"/>
              </a:rPr>
              <a:t>Team Roles</a:t>
            </a:r>
          </a:p>
        </p:txBody>
      </p:sp>
      <p:sp>
        <p:nvSpPr>
          <p:cNvPr id="153603" name="Rectangle 3"/>
          <p:cNvSpPr>
            <a:spLocks noGrp="1" noChangeArrowheads="1"/>
          </p:cNvSpPr>
          <p:nvPr>
            <p:ph idx="1"/>
          </p:nvPr>
        </p:nvSpPr>
        <p:spPr/>
        <p:txBody>
          <a:bodyPr/>
          <a:lstStyle/>
          <a:p>
            <a:pPr algn="ctr">
              <a:buFont typeface="Monotype Sorts" pitchFamily="2" charset="2"/>
              <a:buNone/>
              <a:defRPr/>
            </a:pPr>
            <a:r>
              <a:rPr lang="en-US" smtClean="0">
                <a:ea typeface="+mn-ea"/>
                <a:cs typeface="+mn-cs"/>
              </a:rPr>
              <a:t>Enforcer/Taskmaster</a:t>
            </a:r>
          </a:p>
          <a:p>
            <a:pPr algn="ctr">
              <a:buFont typeface="Monotype Sorts" pitchFamily="2" charset="2"/>
              <a:buNone/>
              <a:defRPr/>
            </a:pPr>
            <a:r>
              <a:rPr lang="en-US" smtClean="0">
                <a:ea typeface="+mn-ea"/>
                <a:cs typeface="+mn-cs"/>
              </a:rPr>
              <a:t>Encourager</a:t>
            </a:r>
          </a:p>
          <a:p>
            <a:pPr algn="ctr">
              <a:buFont typeface="Monotype Sorts" pitchFamily="2" charset="2"/>
              <a:buNone/>
              <a:defRPr/>
            </a:pPr>
            <a:r>
              <a:rPr lang="en-US" smtClean="0">
                <a:ea typeface="+mn-ea"/>
                <a:cs typeface="+mn-cs"/>
              </a:rPr>
              <a:t>Supply Manager</a:t>
            </a:r>
          </a:p>
          <a:p>
            <a:pPr algn="ctr">
              <a:buFont typeface="Monotype Sorts" pitchFamily="2" charset="2"/>
              <a:buNone/>
              <a:defRPr/>
            </a:pPr>
            <a:r>
              <a:rPr lang="en-US" smtClean="0">
                <a:ea typeface="+mn-ea"/>
                <a:cs typeface="+mn-cs"/>
              </a:rPr>
              <a:t>Quality Control</a:t>
            </a:r>
          </a:p>
          <a:p>
            <a:pPr algn="ctr">
              <a:buFont typeface="Monotype Sorts" pitchFamily="2" charset="2"/>
              <a:buNone/>
              <a:defRPr/>
            </a:pPr>
            <a:r>
              <a:rPr lang="en-US" smtClean="0">
                <a:ea typeface="+mn-ea"/>
                <a:cs typeface="+mn-cs"/>
              </a:rPr>
              <a:t>Reporter</a:t>
            </a:r>
          </a:p>
          <a:p>
            <a:pPr algn="ctr">
              <a:buFont typeface="Monotype Sorts" pitchFamily="2" charset="2"/>
              <a:buNone/>
              <a:defRPr/>
            </a:pPr>
            <a:r>
              <a:rPr lang="en-US" smtClean="0">
                <a:ea typeface="+mn-ea"/>
                <a:cs typeface="+mn-cs"/>
              </a:rPr>
              <a:t>Scribe</a:t>
            </a:r>
          </a:p>
        </p:txBody>
      </p:sp>
      <p:sp>
        <p:nvSpPr>
          <p:cNvPr id="96260" name="Slide Number Placeholder 5"/>
          <p:cNvSpPr>
            <a:spLocks noGrp="1"/>
          </p:cNvSpPr>
          <p:nvPr>
            <p:ph type="sldNum" sz="quarter" idx="12"/>
          </p:nvPr>
        </p:nvSpPr>
        <p:spPr>
          <a:noFill/>
        </p:spPr>
        <p:txBody>
          <a:bodyPr/>
          <a:lstStyle/>
          <a:p>
            <a:fld id="{6F2D1001-C2B2-4B3E-8AC7-505CA00B64EF}" type="slidenum">
              <a:rPr lang="en-US">
                <a:latin typeface="Times New Roman" pitchFamily="84" charset="0"/>
                <a:ea typeface="ＭＳ Ｐゴシック" pitchFamily="84" charset="-128"/>
                <a:cs typeface="ＭＳ Ｐゴシック" pitchFamily="84" charset="-128"/>
              </a:rPr>
              <a:pPr/>
              <a:t>33</a:t>
            </a:fld>
            <a:endParaRPr lang="en-US">
              <a:latin typeface="Times New Roman" pitchFamily="84" charset="0"/>
              <a:ea typeface="ＭＳ Ｐゴシック" pitchFamily="84" charset="-128"/>
              <a:cs typeface="ＭＳ Ｐゴシック" pitchFamily="84" charset="-128"/>
            </a:endParaRPr>
          </a:p>
        </p:txBody>
      </p:sp>
      <p:sp>
        <p:nvSpPr>
          <p:cNvPr id="96261" name="AutoShape 4">
            <a:hlinkClick r:id="rId4" action="ppaction://hlinksldjump" highlightClick="1"/>
          </p:cNvPr>
          <p:cNvSpPr>
            <a:spLocks noChangeArrowheads="1"/>
          </p:cNvSpPr>
          <p:nvPr/>
        </p:nvSpPr>
        <p:spPr bwMode="auto">
          <a:xfrm>
            <a:off x="8001000" y="5867400"/>
            <a:ext cx="814388" cy="738188"/>
          </a:xfrm>
          <a:prstGeom prst="actionButtonBackPrevious">
            <a:avLst/>
          </a:prstGeom>
          <a:solidFill>
            <a:schemeClr val="accent1"/>
          </a:solidFill>
          <a:ln w="12700">
            <a:solidFill>
              <a:schemeClr val="tx1"/>
            </a:solidFill>
            <a:miter lim="800000"/>
            <a:headEnd/>
            <a:tailEnd/>
          </a:ln>
        </p:spPr>
        <p:txBody>
          <a:bodyPr wrap="none" anchor="ctr">
            <a:prstTxWarp prst="textNoShape">
              <a:avLst/>
            </a:prstTxWarp>
          </a:bodyPr>
          <a:lstStyle/>
          <a:p>
            <a:pPr algn="ctr" eaLnBrk="0" hangingPunct="0"/>
            <a:endParaRPr lang="en-US"/>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p:txBody>
          <a:bodyPr>
            <a:normAutofit fontScale="90000"/>
          </a:bodyPr>
          <a:lstStyle/>
          <a:p>
            <a:pPr algn="ctr">
              <a:defRPr/>
            </a:pPr>
            <a:r>
              <a:rPr lang="en-US" smtClean="0">
                <a:ea typeface="+mj-ea"/>
                <a:cs typeface="+mj-cs"/>
              </a:rPr>
              <a:t>Listen, Think, Team (or Pair) </a:t>
            </a:r>
            <a:br>
              <a:rPr lang="en-US" smtClean="0">
                <a:ea typeface="+mj-ea"/>
                <a:cs typeface="+mj-cs"/>
              </a:rPr>
            </a:br>
            <a:r>
              <a:rPr lang="en-US" smtClean="0">
                <a:ea typeface="+mj-ea"/>
                <a:cs typeface="+mj-cs"/>
              </a:rPr>
              <a:t>and Share</a:t>
            </a:r>
          </a:p>
        </p:txBody>
      </p:sp>
      <p:sp>
        <p:nvSpPr>
          <p:cNvPr id="155651" name="Rectangle 3"/>
          <p:cNvSpPr>
            <a:spLocks noGrp="1" noChangeArrowheads="1"/>
          </p:cNvSpPr>
          <p:nvPr>
            <p:ph idx="1"/>
          </p:nvPr>
        </p:nvSpPr>
        <p:spPr/>
        <p:txBody>
          <a:bodyPr/>
          <a:lstStyle/>
          <a:p>
            <a:pPr>
              <a:lnSpc>
                <a:spcPct val="90000"/>
              </a:lnSpc>
              <a:buFont typeface="Monotype Sorts" pitchFamily="2" charset="2"/>
              <a:buChar char="n"/>
              <a:defRPr/>
            </a:pPr>
            <a:r>
              <a:rPr lang="en-US" smtClean="0">
                <a:ea typeface="+mn-ea"/>
                <a:cs typeface="+mn-cs"/>
              </a:rPr>
              <a:t>Listen!!! Ask a question to the entire group.</a:t>
            </a:r>
          </a:p>
          <a:p>
            <a:pPr>
              <a:lnSpc>
                <a:spcPct val="90000"/>
              </a:lnSpc>
              <a:buFont typeface="Monotype Sorts" pitchFamily="2" charset="2"/>
              <a:buChar char="n"/>
              <a:defRPr/>
            </a:pPr>
            <a:r>
              <a:rPr lang="en-US" smtClean="0">
                <a:ea typeface="+mn-ea"/>
                <a:cs typeface="+mn-cs"/>
              </a:rPr>
              <a:t>Think!!!	Give wait time. </a:t>
            </a:r>
          </a:p>
          <a:p>
            <a:pPr>
              <a:lnSpc>
                <a:spcPct val="90000"/>
              </a:lnSpc>
              <a:buFont typeface="Monotype Sorts" pitchFamily="2" charset="2"/>
              <a:buChar char="n"/>
              <a:defRPr/>
            </a:pPr>
            <a:r>
              <a:rPr lang="en-US" smtClean="0">
                <a:ea typeface="+mn-ea"/>
                <a:cs typeface="+mn-cs"/>
              </a:rPr>
              <a:t>Team!!! Huddle the teams together to compare answers, or</a:t>
            </a:r>
          </a:p>
          <a:p>
            <a:pPr>
              <a:lnSpc>
                <a:spcPct val="90000"/>
              </a:lnSpc>
              <a:buFont typeface="Monotype Sorts" pitchFamily="2" charset="2"/>
              <a:buChar char="n"/>
              <a:defRPr/>
            </a:pPr>
            <a:r>
              <a:rPr lang="en-US" smtClean="0">
                <a:ea typeface="+mn-ea"/>
                <a:cs typeface="+mn-cs"/>
              </a:rPr>
              <a:t>Pair!!! Have students check with a partner to compare answers, and</a:t>
            </a:r>
          </a:p>
          <a:p>
            <a:pPr>
              <a:lnSpc>
                <a:spcPct val="90000"/>
              </a:lnSpc>
              <a:buFont typeface="Monotype Sorts" pitchFamily="2" charset="2"/>
              <a:buChar char="n"/>
              <a:defRPr/>
            </a:pPr>
            <a:r>
              <a:rPr lang="en-US" smtClean="0">
                <a:ea typeface="+mn-ea"/>
                <a:cs typeface="+mn-cs"/>
              </a:rPr>
              <a:t>Share!!! Call on a student randomly to answer the question.</a:t>
            </a:r>
          </a:p>
        </p:txBody>
      </p:sp>
      <p:sp>
        <p:nvSpPr>
          <p:cNvPr id="98308" name="Slide Number Placeholder 5"/>
          <p:cNvSpPr>
            <a:spLocks noGrp="1"/>
          </p:cNvSpPr>
          <p:nvPr>
            <p:ph type="sldNum" sz="quarter" idx="12"/>
          </p:nvPr>
        </p:nvSpPr>
        <p:spPr>
          <a:noFill/>
        </p:spPr>
        <p:txBody>
          <a:bodyPr/>
          <a:lstStyle/>
          <a:p>
            <a:fld id="{2A048923-02B4-4173-B7EC-2C013B4B05A0}" type="slidenum">
              <a:rPr lang="en-US">
                <a:latin typeface="Times New Roman" pitchFamily="84" charset="0"/>
                <a:ea typeface="ＭＳ Ｐゴシック" pitchFamily="84" charset="-128"/>
                <a:cs typeface="ＭＳ Ｐゴシック" pitchFamily="84" charset="-128"/>
              </a:rPr>
              <a:pPr/>
              <a:t>34</a:t>
            </a:fld>
            <a:endParaRPr lang="en-US">
              <a:latin typeface="Times New Roman" pitchFamily="84" charset="0"/>
              <a:ea typeface="ＭＳ Ｐゴシック" pitchFamily="84" charset="-128"/>
              <a:cs typeface="ＭＳ Ｐゴシック" pitchFamily="84" charset="-128"/>
            </a:endParaRPr>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p:txBody>
          <a:bodyPr>
            <a:normAutofit fontScale="90000"/>
          </a:bodyPr>
          <a:lstStyle/>
          <a:p>
            <a:pPr algn="ctr">
              <a:defRPr/>
            </a:pPr>
            <a:r>
              <a:rPr lang="en-US" sz="6000" smtClean="0">
                <a:ea typeface="+mj-ea"/>
                <a:cs typeface="+mj-cs"/>
              </a:rPr>
              <a:t>1, 2, 4 Cooperative Worksheets</a:t>
            </a:r>
          </a:p>
        </p:txBody>
      </p:sp>
      <p:sp>
        <p:nvSpPr>
          <p:cNvPr id="157699" name="Rectangle 3"/>
          <p:cNvSpPr>
            <a:spLocks noGrp="1" noChangeArrowheads="1"/>
          </p:cNvSpPr>
          <p:nvPr>
            <p:ph idx="1"/>
          </p:nvPr>
        </p:nvSpPr>
        <p:spPr>
          <a:xfrm>
            <a:off x="1143000" y="2362200"/>
            <a:ext cx="7772400" cy="4114800"/>
          </a:xfrm>
        </p:spPr>
        <p:txBody>
          <a:bodyPr>
            <a:normAutofit/>
          </a:bodyPr>
          <a:lstStyle/>
          <a:p>
            <a:pPr>
              <a:buFont typeface="Monotype Sorts" charset="2"/>
              <a:buChar char="n"/>
              <a:defRPr/>
            </a:pPr>
            <a:r>
              <a:rPr lang="en-US" sz="4000" smtClean="0">
                <a:ea typeface="ＭＳ Ｐゴシック" charset="-128"/>
              </a:rPr>
              <a:t>1 Mode—Key Word  “Respect”</a:t>
            </a:r>
          </a:p>
          <a:p>
            <a:pPr>
              <a:buFont typeface="Monotype Sorts" charset="2"/>
              <a:buNone/>
              <a:defRPr/>
            </a:pPr>
            <a:endParaRPr lang="en-US" sz="4000" smtClean="0">
              <a:ea typeface="ＭＳ Ｐゴシック" charset="-128"/>
            </a:endParaRPr>
          </a:p>
          <a:p>
            <a:pPr>
              <a:buFont typeface="Monotype Sorts" charset="2"/>
              <a:buChar char="n"/>
              <a:defRPr/>
            </a:pPr>
            <a:r>
              <a:rPr lang="en-US" sz="4000" smtClean="0">
                <a:ea typeface="ＭＳ Ｐゴシック" charset="-128"/>
              </a:rPr>
              <a:t>2 Mode—Key Word “Defend”</a:t>
            </a:r>
          </a:p>
          <a:p>
            <a:pPr>
              <a:buFont typeface="Monotype Sorts" charset="2"/>
              <a:buChar char="n"/>
              <a:defRPr/>
            </a:pPr>
            <a:endParaRPr lang="en-US" sz="4000" smtClean="0">
              <a:ea typeface="ＭＳ Ｐゴシック" charset="-128"/>
            </a:endParaRPr>
          </a:p>
          <a:p>
            <a:pPr>
              <a:buFont typeface="Monotype Sorts" charset="2"/>
              <a:buChar char="n"/>
              <a:defRPr/>
            </a:pPr>
            <a:r>
              <a:rPr lang="en-US" sz="4000" smtClean="0">
                <a:ea typeface="ＭＳ Ｐゴシック" charset="-128"/>
              </a:rPr>
              <a:t>4	Mode—Key Word “Consensus”</a:t>
            </a:r>
          </a:p>
        </p:txBody>
      </p:sp>
      <p:sp>
        <p:nvSpPr>
          <p:cNvPr id="100356" name="Slide Number Placeholder 5"/>
          <p:cNvSpPr>
            <a:spLocks noGrp="1"/>
          </p:cNvSpPr>
          <p:nvPr>
            <p:ph type="sldNum" sz="quarter" idx="12"/>
          </p:nvPr>
        </p:nvSpPr>
        <p:spPr>
          <a:noFill/>
        </p:spPr>
        <p:txBody>
          <a:bodyPr/>
          <a:lstStyle/>
          <a:p>
            <a:fld id="{40438140-D51D-4E95-B877-B804C7CF073F}" type="slidenum">
              <a:rPr lang="en-US">
                <a:latin typeface="Times New Roman" pitchFamily="84" charset="0"/>
                <a:ea typeface="ＭＳ Ｐゴシック" pitchFamily="84" charset="-128"/>
                <a:cs typeface="ＭＳ Ｐゴシック" pitchFamily="84" charset="-128"/>
              </a:rPr>
              <a:pPr/>
              <a:t>35</a:t>
            </a:fld>
            <a:endParaRPr lang="en-US">
              <a:latin typeface="Times New Roman" pitchFamily="84" charset="0"/>
              <a:ea typeface="ＭＳ Ｐゴシック" pitchFamily="84" charset="-128"/>
              <a:cs typeface="ＭＳ Ｐゴシック" pitchFamily="84" charset="-128"/>
            </a:endParaRPr>
          </a:p>
        </p:txBody>
      </p:sp>
      <p:sp>
        <p:nvSpPr>
          <p:cNvPr id="100357" name="AutoShape 4"/>
          <p:cNvSpPr>
            <a:spLocks noChangeArrowheads="1"/>
          </p:cNvSpPr>
          <p:nvPr/>
        </p:nvSpPr>
        <p:spPr bwMode="auto">
          <a:xfrm>
            <a:off x="4049713" y="2906713"/>
            <a:ext cx="1042987" cy="1042987"/>
          </a:xfrm>
          <a:prstGeom prst="actionButtonForwardNext">
            <a:avLst/>
          </a:prstGeom>
          <a:noFill/>
          <a:ln w="12700">
            <a:noFill/>
            <a:miter lim="800000"/>
            <a:headEnd/>
            <a:tailEnd/>
          </a:ln>
        </p:spPr>
        <p:txBody>
          <a:bodyPr wrap="none" anchor="ctr">
            <a:prstTxWarp prst="textNoShape">
              <a:avLst/>
            </a:prstTxWarp>
            <a:spAutoFit/>
          </a:bodyPr>
          <a:lstStyle/>
          <a:p>
            <a:pPr algn="ctr" eaLnBrk="0" hangingPunct="0"/>
            <a:endParaRPr lang="en-US"/>
          </a:p>
        </p:txBody>
      </p:sp>
      <p:pic>
        <p:nvPicPr>
          <p:cNvPr id="100358" name="Picture 5"/>
          <p:cNvPicPr>
            <a:picLocks noChangeAspect="1" noChangeArrowheads="1"/>
          </p:cNvPicPr>
          <p:nvPr/>
        </p:nvPicPr>
        <p:blipFill>
          <a:blip r:embed="rId4"/>
          <a:srcRect/>
          <a:stretch>
            <a:fillRect/>
          </a:stretch>
        </p:blipFill>
        <p:spPr bwMode="auto">
          <a:xfrm>
            <a:off x="4510088" y="3367088"/>
            <a:ext cx="122237" cy="122237"/>
          </a:xfrm>
          <a:prstGeom prst="rect">
            <a:avLst/>
          </a:prstGeom>
          <a:noFill/>
          <a:ln w="12700">
            <a:noFill/>
            <a:miter lim="800000"/>
            <a:headEnd/>
            <a:tailEnd/>
          </a:ln>
        </p:spPr>
      </p:pic>
      <p:sp>
        <p:nvSpPr>
          <p:cNvPr id="100359" name="AutoShape 6">
            <a:hlinkClick r:id="rId5" action="ppaction://hlinkpres?slideindex=1&amp;slidetitle=Slide 1" highlightClick="1"/>
          </p:cNvPr>
          <p:cNvSpPr>
            <a:spLocks noChangeArrowheads="1"/>
          </p:cNvSpPr>
          <p:nvPr/>
        </p:nvSpPr>
        <p:spPr bwMode="auto">
          <a:xfrm>
            <a:off x="4429125" y="3059113"/>
            <a:ext cx="750888" cy="827087"/>
          </a:xfrm>
          <a:prstGeom prst="actionButtonForwardNext">
            <a:avLst/>
          </a:prstGeom>
          <a:solidFill>
            <a:schemeClr val="accent1"/>
          </a:solidFill>
          <a:ln w="12700">
            <a:solidFill>
              <a:schemeClr val="tx1"/>
            </a:solidFill>
            <a:miter lim="800000"/>
            <a:headEnd/>
            <a:tailEnd/>
          </a:ln>
        </p:spPr>
        <p:txBody>
          <a:bodyPr anchor="ctr">
            <a:prstTxWarp prst="textNoShape">
              <a:avLst/>
            </a:prstTxWarp>
            <a:spAutoFit/>
          </a:bodyPr>
          <a:lstStyle/>
          <a:p>
            <a:pPr algn="ctr" eaLnBrk="0" hangingPunct="0"/>
            <a:endParaRPr lang="en-US"/>
          </a:p>
        </p:txBody>
      </p:sp>
      <p:sp>
        <p:nvSpPr>
          <p:cNvPr id="100360" name="AutoShape 7">
            <a:hlinkClick r:id="rId6" action="ppaction://hlinkpres?slideindex=1&amp;slidetitle=Slide 1" highlightClick="1"/>
          </p:cNvPr>
          <p:cNvSpPr>
            <a:spLocks noChangeArrowheads="1"/>
          </p:cNvSpPr>
          <p:nvPr/>
        </p:nvSpPr>
        <p:spPr bwMode="auto">
          <a:xfrm>
            <a:off x="4430713" y="4495800"/>
            <a:ext cx="750887" cy="827088"/>
          </a:xfrm>
          <a:prstGeom prst="actionButtonForwardNext">
            <a:avLst/>
          </a:prstGeom>
          <a:solidFill>
            <a:schemeClr val="accent1"/>
          </a:solidFill>
          <a:ln w="12700">
            <a:solidFill>
              <a:schemeClr val="tx1"/>
            </a:solidFill>
            <a:miter lim="800000"/>
            <a:headEnd/>
            <a:tailEnd/>
          </a:ln>
        </p:spPr>
        <p:txBody>
          <a:bodyPr anchor="ctr">
            <a:prstTxWarp prst="textNoShape">
              <a:avLst/>
            </a:prstTxWarp>
            <a:spAutoFit/>
          </a:bodyPr>
          <a:lstStyle/>
          <a:p>
            <a:pPr algn="ctr" eaLnBrk="0" hangingPunct="0"/>
            <a:endParaRPr lang="en-US"/>
          </a:p>
        </p:txBody>
      </p:sp>
      <p:sp>
        <p:nvSpPr>
          <p:cNvPr id="100361" name="AutoShape 8">
            <a:hlinkClick r:id="rId6" action="ppaction://hlinkpres?slideindex=1&amp;slidetitle=Slide 1" highlightClick="1"/>
          </p:cNvPr>
          <p:cNvSpPr>
            <a:spLocks noChangeArrowheads="1"/>
          </p:cNvSpPr>
          <p:nvPr/>
        </p:nvSpPr>
        <p:spPr bwMode="auto">
          <a:xfrm>
            <a:off x="4429125" y="5954713"/>
            <a:ext cx="750888" cy="827087"/>
          </a:xfrm>
          <a:prstGeom prst="actionButtonForwardNext">
            <a:avLst/>
          </a:prstGeom>
          <a:solidFill>
            <a:schemeClr val="accent1"/>
          </a:solidFill>
          <a:ln w="12700">
            <a:solidFill>
              <a:schemeClr val="tx1"/>
            </a:solidFill>
            <a:miter lim="800000"/>
            <a:headEnd/>
            <a:tailEnd/>
          </a:ln>
        </p:spPr>
        <p:txBody>
          <a:bodyPr anchor="ctr">
            <a:prstTxWarp prst="textNoShape">
              <a:avLst/>
            </a:prstTxWarp>
            <a:spAutoFit/>
          </a:bodyPr>
          <a:lstStyle/>
          <a:p>
            <a:pPr algn="ctr" eaLnBrk="0" hangingPunct="0"/>
            <a:endParaRPr lang="en-US"/>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7699">
                                            <p:txEl>
                                              <p:pRg st="0" end="0"/>
                                            </p:txEl>
                                          </p:spTgt>
                                        </p:tgtEl>
                                        <p:attrNameLst>
                                          <p:attrName>style.visibility</p:attrName>
                                        </p:attrNameLst>
                                      </p:cBhvr>
                                      <p:to>
                                        <p:strVal val="visible"/>
                                      </p:to>
                                    </p:set>
                                    <p:anim calcmode="lin" valueType="num">
                                      <p:cBhvr additive="base">
                                        <p:cTn id="7" dur="500" fill="hold"/>
                                        <p:tgtEl>
                                          <p:spTgt spid="1576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76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7699">
                                            <p:txEl>
                                              <p:pRg st="2" end="2"/>
                                            </p:txEl>
                                          </p:spTgt>
                                        </p:tgtEl>
                                        <p:attrNameLst>
                                          <p:attrName>style.visibility</p:attrName>
                                        </p:attrNameLst>
                                      </p:cBhvr>
                                      <p:to>
                                        <p:strVal val="visible"/>
                                      </p:to>
                                    </p:set>
                                    <p:anim calcmode="lin" valueType="num">
                                      <p:cBhvr additive="base">
                                        <p:cTn id="13" dur="500" fill="hold"/>
                                        <p:tgtEl>
                                          <p:spTgt spid="15769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76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57699">
                                            <p:txEl>
                                              <p:pRg st="4" end="4"/>
                                            </p:txEl>
                                          </p:spTgt>
                                        </p:tgtEl>
                                        <p:attrNameLst>
                                          <p:attrName>style.visibility</p:attrName>
                                        </p:attrNameLst>
                                      </p:cBhvr>
                                      <p:to>
                                        <p:strVal val="visible"/>
                                      </p:to>
                                    </p:set>
                                    <p:anim calcmode="lin" valueType="num">
                                      <p:cBhvr additive="base">
                                        <p:cTn id="19" dur="500" fill="hold"/>
                                        <p:tgtEl>
                                          <p:spTgt spid="157699">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5769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build="p" autoUpdateAnimBg="0"/>
    </p:bld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smtClean="0">
                <a:ea typeface="ＭＳ Ｐゴシック" pitchFamily="84" charset="-128"/>
                <a:cs typeface="ＭＳ Ｐゴシック" pitchFamily="84" charset="-128"/>
              </a:rPr>
              <a:t>Roundtable 1: Number Facts</a:t>
            </a:r>
          </a:p>
        </p:txBody>
      </p:sp>
      <p:sp>
        <p:nvSpPr>
          <p:cNvPr id="241667" name="Rectangle 3"/>
          <p:cNvSpPr>
            <a:spLocks noGrp="1" noChangeArrowheads="1"/>
          </p:cNvSpPr>
          <p:nvPr>
            <p:ph idx="1"/>
          </p:nvPr>
        </p:nvSpPr>
        <p:spPr>
          <a:xfrm>
            <a:off x="1143000" y="1752600"/>
            <a:ext cx="7772400" cy="4876800"/>
          </a:xfrm>
        </p:spPr>
        <p:txBody>
          <a:bodyPr>
            <a:normAutofit/>
          </a:bodyPr>
          <a:lstStyle/>
          <a:p>
            <a:pPr>
              <a:lnSpc>
                <a:spcPct val="90000"/>
              </a:lnSpc>
              <a:buFont typeface="Monotype Sorts" charset="2"/>
              <a:buChar char="n"/>
              <a:defRPr/>
            </a:pPr>
            <a:r>
              <a:rPr lang="en-US" sz="2800" smtClean="0">
                <a:ea typeface="ＭＳ Ｐゴシック" charset="-128"/>
              </a:rPr>
              <a:t>One paper and one pen or pencil per team.</a:t>
            </a:r>
          </a:p>
          <a:p>
            <a:pPr>
              <a:lnSpc>
                <a:spcPct val="90000"/>
              </a:lnSpc>
              <a:buFont typeface="Monotype Sorts" charset="2"/>
              <a:buChar char="n"/>
              <a:defRPr/>
            </a:pPr>
            <a:r>
              <a:rPr lang="en-US" sz="2800" smtClean="0">
                <a:ea typeface="ＭＳ Ｐゴシック" charset="-128"/>
              </a:rPr>
              <a:t>No talking during contest.</a:t>
            </a:r>
          </a:p>
          <a:p>
            <a:pPr>
              <a:lnSpc>
                <a:spcPct val="90000"/>
              </a:lnSpc>
              <a:buFont typeface="Monotype Sorts" charset="2"/>
              <a:buChar char="n"/>
              <a:defRPr/>
            </a:pPr>
            <a:r>
              <a:rPr lang="en-US" sz="2800" smtClean="0">
                <a:ea typeface="ＭＳ Ｐゴシック" charset="-128"/>
              </a:rPr>
              <a:t>No correcting other’s mistakes.</a:t>
            </a:r>
          </a:p>
          <a:p>
            <a:pPr>
              <a:lnSpc>
                <a:spcPct val="90000"/>
              </a:lnSpc>
              <a:buFont typeface="Monotype Sorts" charset="2"/>
              <a:buChar char="n"/>
              <a:defRPr/>
            </a:pPr>
            <a:r>
              <a:rPr lang="en-US" sz="2800" smtClean="0">
                <a:ea typeface="ＭＳ Ｐゴシック" charset="-128"/>
              </a:rPr>
              <a:t>No pointing or grunting.</a:t>
            </a:r>
          </a:p>
          <a:p>
            <a:pPr>
              <a:lnSpc>
                <a:spcPct val="90000"/>
              </a:lnSpc>
              <a:buFont typeface="Monotype Sorts" charset="2"/>
              <a:buChar char="n"/>
              <a:defRPr/>
            </a:pPr>
            <a:r>
              <a:rPr lang="en-US" sz="2800" smtClean="0">
                <a:ea typeface="ＭＳ Ｐゴシック" charset="-128"/>
              </a:rPr>
              <a:t>No skipping turn.</a:t>
            </a:r>
          </a:p>
          <a:p>
            <a:pPr>
              <a:lnSpc>
                <a:spcPct val="90000"/>
              </a:lnSpc>
              <a:buFont typeface="Monotype Sorts" charset="2"/>
              <a:buChar char="n"/>
              <a:defRPr/>
            </a:pPr>
            <a:r>
              <a:rPr lang="en-US" sz="2800" smtClean="0">
                <a:ea typeface="ＭＳ Ｐゴシック" charset="-128"/>
              </a:rPr>
              <a:t>Addition only.</a:t>
            </a:r>
          </a:p>
          <a:p>
            <a:pPr>
              <a:lnSpc>
                <a:spcPct val="90000"/>
              </a:lnSpc>
              <a:buFont typeface="Monotype Sorts" charset="2"/>
              <a:buChar char="n"/>
              <a:defRPr/>
            </a:pPr>
            <a:r>
              <a:rPr lang="en-US" sz="2800" smtClean="0">
                <a:ea typeface="ＭＳ Ｐゴシック" charset="-128"/>
              </a:rPr>
              <a:t>No duplicates; commutative property OK.</a:t>
            </a:r>
          </a:p>
          <a:p>
            <a:pPr>
              <a:lnSpc>
                <a:spcPct val="90000"/>
              </a:lnSpc>
              <a:buFont typeface="Monotype Sorts" charset="2"/>
              <a:buChar char="n"/>
              <a:defRPr/>
            </a:pPr>
            <a:r>
              <a:rPr lang="en-US" sz="2800" smtClean="0">
                <a:ea typeface="ＭＳ Ｐゴシック" charset="-128"/>
              </a:rPr>
              <a:t>One fact per turn.</a:t>
            </a:r>
          </a:p>
          <a:p>
            <a:pPr>
              <a:lnSpc>
                <a:spcPct val="90000"/>
              </a:lnSpc>
              <a:buFont typeface="Monotype Sorts" charset="2"/>
              <a:buChar char="n"/>
              <a:defRPr/>
            </a:pPr>
            <a:r>
              <a:rPr lang="en-US" sz="2800" smtClean="0">
                <a:ea typeface="ＭＳ Ｐゴシック" charset="-128"/>
              </a:rPr>
              <a:t>Must go in a “circle.”</a:t>
            </a:r>
          </a:p>
          <a:p>
            <a:pPr>
              <a:lnSpc>
                <a:spcPct val="90000"/>
              </a:lnSpc>
              <a:buFont typeface="Monotype Sorts" charset="2"/>
              <a:buChar char="n"/>
              <a:defRPr/>
            </a:pPr>
            <a:r>
              <a:rPr lang="en-US" sz="2800" smtClean="0">
                <a:ea typeface="ＭＳ Ｐゴシック" charset="-128"/>
              </a:rPr>
              <a:t>2 minute time limit.</a:t>
            </a:r>
          </a:p>
          <a:p>
            <a:pPr>
              <a:lnSpc>
                <a:spcPct val="90000"/>
              </a:lnSpc>
              <a:buFont typeface="Monotype Sorts" charset="2"/>
              <a:buChar char="n"/>
              <a:defRPr/>
            </a:pPr>
            <a:endParaRPr lang="en-US" sz="2800" smtClean="0">
              <a:ea typeface="ＭＳ Ｐゴシック" charset="-128"/>
            </a:endParaRPr>
          </a:p>
        </p:txBody>
      </p:sp>
      <p:sp>
        <p:nvSpPr>
          <p:cNvPr id="102404" name="Slide Number Placeholder 5"/>
          <p:cNvSpPr>
            <a:spLocks noGrp="1"/>
          </p:cNvSpPr>
          <p:nvPr>
            <p:ph type="sldNum" sz="quarter" idx="12"/>
          </p:nvPr>
        </p:nvSpPr>
        <p:spPr>
          <a:noFill/>
        </p:spPr>
        <p:txBody>
          <a:bodyPr/>
          <a:lstStyle/>
          <a:p>
            <a:fld id="{2F4257ED-66C5-41BE-8055-2050AB8098ED}" type="slidenum">
              <a:rPr lang="en-US">
                <a:latin typeface="Times New Roman" pitchFamily="84" charset="0"/>
                <a:ea typeface="ＭＳ Ｐゴシック" pitchFamily="84" charset="-128"/>
                <a:cs typeface="ＭＳ Ｐゴシック" pitchFamily="84" charset="-128"/>
              </a:rPr>
              <a:pPr/>
              <a:t>36</a:t>
            </a:fld>
            <a:endParaRPr lang="en-US">
              <a:latin typeface="Times New Roman" pitchFamily="84" charset="0"/>
              <a:ea typeface="ＭＳ Ｐゴシック" pitchFamily="84" charset="-128"/>
              <a:cs typeface="ＭＳ Ｐゴシック" pitchFamily="84" charset="-128"/>
            </a:endParaRPr>
          </a:p>
        </p:txBody>
      </p:sp>
      <p:sp>
        <p:nvSpPr>
          <p:cNvPr id="102405" name="AutoShape 4">
            <a:hlinkClick r:id="rId4" action="ppaction://hlinkpres?slideindex=1&amp;slidetitle=Slide 1" highlightClick="1"/>
          </p:cNvPr>
          <p:cNvSpPr>
            <a:spLocks noChangeArrowheads="1"/>
          </p:cNvSpPr>
          <p:nvPr/>
        </p:nvSpPr>
        <p:spPr bwMode="auto">
          <a:xfrm>
            <a:off x="7162800" y="3048000"/>
            <a:ext cx="914400" cy="914400"/>
          </a:xfrm>
          <a:prstGeom prst="actionButtonForwardNext">
            <a:avLst/>
          </a:prstGeom>
          <a:solidFill>
            <a:schemeClr val="accent1"/>
          </a:solidFill>
          <a:ln w="12700">
            <a:solidFill>
              <a:schemeClr val="bg2"/>
            </a:solidFill>
            <a:miter lim="800000"/>
            <a:headEnd/>
            <a:tailEnd/>
          </a:ln>
        </p:spPr>
        <p:txBody>
          <a:bodyPr wrap="none" anchor="ctr">
            <a:prstTxWarp prst="textNoShape">
              <a:avLst/>
            </a:prstTxWarp>
            <a:spAutoFit/>
          </a:bodyPr>
          <a:lstStyle/>
          <a:p>
            <a:pPr algn="ctr" eaLnBrk="0" hangingPunct="0"/>
            <a:endParaRPr lang="en-US"/>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104450" name="Rectangle 2" descr="White marble"/>
          <p:cNvSpPr>
            <a:spLocks noGrp="1" noChangeArrowheads="1"/>
          </p:cNvSpPr>
          <p:nvPr>
            <p:ph type="title"/>
          </p:nvPr>
        </p:nvSpPr>
        <p:spPr>
          <a:xfrm>
            <a:off x="457200" y="277813"/>
            <a:ext cx="5791200" cy="1474787"/>
          </a:xfrm>
          <a:blipFill dpi="0" rotWithShape="0">
            <a:blip r:embed="rId4"/>
            <a:srcRect/>
            <a:tile tx="0" ty="0" sx="100000" sy="100000" flip="none" algn="tl"/>
          </a:blipFill>
        </p:spPr>
        <p:txBody>
          <a:bodyPr/>
          <a:lstStyle/>
          <a:p>
            <a:r>
              <a:rPr lang="en-US" smtClean="0">
                <a:solidFill>
                  <a:srgbClr val="FF0066"/>
                </a:solidFill>
                <a:latin typeface="Comic Sans MS" pitchFamily="84" charset="0"/>
                <a:ea typeface="ＭＳ Ｐゴシック" pitchFamily="84" charset="-128"/>
                <a:cs typeface="ＭＳ Ｐゴシック" pitchFamily="84" charset="-128"/>
              </a:rPr>
              <a:t>Give</a:t>
            </a:r>
            <a:r>
              <a:rPr lang="en-US" smtClean="0">
                <a:solidFill>
                  <a:srgbClr val="66FF66"/>
                </a:solidFill>
                <a:latin typeface="Comic Sans MS" pitchFamily="84" charset="0"/>
                <a:ea typeface="ＭＳ Ｐゴシック" pitchFamily="84" charset="-128"/>
                <a:cs typeface="ＭＳ Ｐゴシック" pitchFamily="84" charset="-128"/>
              </a:rPr>
              <a:t> </a:t>
            </a:r>
            <a:r>
              <a:rPr lang="en-US" smtClean="0">
                <a:solidFill>
                  <a:srgbClr val="008000"/>
                </a:solidFill>
                <a:latin typeface="Comic Sans MS" pitchFamily="84" charset="0"/>
                <a:ea typeface="ＭＳ Ｐゴシック" pitchFamily="84" charset="-128"/>
                <a:cs typeface="ＭＳ Ｐゴシック" pitchFamily="84" charset="-128"/>
              </a:rPr>
              <a:t>One</a:t>
            </a:r>
            <a:r>
              <a:rPr lang="en-US" smtClean="0">
                <a:solidFill>
                  <a:srgbClr val="FFCCFF"/>
                </a:solidFill>
                <a:latin typeface="Comic Sans MS" pitchFamily="84" charset="0"/>
                <a:ea typeface="ＭＳ Ｐゴシック" pitchFamily="84" charset="-128"/>
                <a:cs typeface="ＭＳ Ｐゴシック" pitchFamily="84" charset="-128"/>
              </a:rPr>
              <a:t> </a:t>
            </a:r>
            <a:r>
              <a:rPr lang="en-US" smtClean="0">
                <a:solidFill>
                  <a:schemeClr val="accent2"/>
                </a:solidFill>
                <a:latin typeface="Comic Sans MS" pitchFamily="84" charset="0"/>
                <a:ea typeface="ＭＳ Ｐゴシック" pitchFamily="84" charset="-128"/>
                <a:cs typeface="ＭＳ Ｐゴシック" pitchFamily="84" charset="-128"/>
              </a:rPr>
              <a:t>…</a:t>
            </a:r>
            <a:r>
              <a:rPr lang="en-US" smtClean="0">
                <a:solidFill>
                  <a:srgbClr val="66FF66"/>
                </a:solidFill>
                <a:latin typeface="Comic Sans MS" pitchFamily="84" charset="0"/>
                <a:ea typeface="ＭＳ Ｐゴシック" pitchFamily="84" charset="-128"/>
                <a:cs typeface="ＭＳ Ｐゴシック" pitchFamily="84" charset="-128"/>
              </a:rPr>
              <a:t> </a:t>
            </a:r>
            <a:br>
              <a:rPr lang="en-US" smtClean="0">
                <a:solidFill>
                  <a:srgbClr val="66FF66"/>
                </a:solidFill>
                <a:latin typeface="Comic Sans MS" pitchFamily="84" charset="0"/>
                <a:ea typeface="ＭＳ Ｐゴシック" pitchFamily="84" charset="-128"/>
                <a:cs typeface="ＭＳ Ｐゴシック" pitchFamily="84" charset="-128"/>
              </a:rPr>
            </a:br>
            <a:r>
              <a:rPr lang="en-US" smtClean="0">
                <a:solidFill>
                  <a:srgbClr val="66FF66"/>
                </a:solidFill>
                <a:latin typeface="Comic Sans MS" pitchFamily="84" charset="0"/>
                <a:ea typeface="ＭＳ Ｐゴシック" pitchFamily="84" charset="-128"/>
                <a:cs typeface="ＭＳ Ｐゴシック" pitchFamily="84" charset="-128"/>
              </a:rPr>
              <a:t>       </a:t>
            </a:r>
            <a:r>
              <a:rPr lang="en-US" smtClean="0">
                <a:solidFill>
                  <a:srgbClr val="FF0066"/>
                </a:solidFill>
                <a:latin typeface="Comic Sans MS" pitchFamily="84" charset="0"/>
                <a:ea typeface="ＭＳ Ｐゴシック" pitchFamily="84" charset="-128"/>
                <a:cs typeface="ＭＳ Ｐゴシック" pitchFamily="84" charset="-128"/>
              </a:rPr>
              <a:t>Get</a:t>
            </a:r>
            <a:r>
              <a:rPr lang="en-US" smtClean="0">
                <a:solidFill>
                  <a:srgbClr val="66FF66"/>
                </a:solidFill>
                <a:latin typeface="Comic Sans MS" pitchFamily="84" charset="0"/>
                <a:ea typeface="ＭＳ Ｐゴシック" pitchFamily="84" charset="-128"/>
                <a:cs typeface="ＭＳ Ｐゴシック" pitchFamily="84" charset="-128"/>
              </a:rPr>
              <a:t> </a:t>
            </a:r>
            <a:r>
              <a:rPr lang="en-US" smtClean="0">
                <a:solidFill>
                  <a:schemeClr val="bg1"/>
                </a:solidFill>
                <a:latin typeface="Comic Sans MS" pitchFamily="84" charset="0"/>
                <a:ea typeface="ＭＳ Ｐゴシック" pitchFamily="84" charset="-128"/>
                <a:cs typeface="ＭＳ Ｐゴシック" pitchFamily="84" charset="-128"/>
              </a:rPr>
              <a:t>One</a:t>
            </a:r>
            <a:r>
              <a:rPr lang="en-US" smtClean="0">
                <a:solidFill>
                  <a:srgbClr val="00FFFF"/>
                </a:solidFill>
                <a:latin typeface="Comic Sans MS" pitchFamily="84" charset="0"/>
                <a:ea typeface="ＭＳ Ｐゴシック" pitchFamily="84" charset="-128"/>
                <a:cs typeface="ＭＳ Ｐゴシック" pitchFamily="84" charset="-128"/>
              </a:rPr>
              <a:t> </a:t>
            </a:r>
            <a:r>
              <a:rPr lang="en-US" smtClean="0">
                <a:solidFill>
                  <a:schemeClr val="accent2"/>
                </a:solidFill>
                <a:latin typeface="Comic Sans MS" pitchFamily="84" charset="0"/>
                <a:ea typeface="ＭＳ Ｐゴシック" pitchFamily="84" charset="-128"/>
                <a:cs typeface="ＭＳ Ｐゴシック" pitchFamily="84" charset="-128"/>
              </a:rPr>
              <a:t>…</a:t>
            </a:r>
          </a:p>
        </p:txBody>
      </p:sp>
      <p:sp>
        <p:nvSpPr>
          <p:cNvPr id="243715" name="Rectangle 3"/>
          <p:cNvSpPr>
            <a:spLocks noGrp="1" noChangeArrowheads="1"/>
          </p:cNvSpPr>
          <p:nvPr>
            <p:ph type="body" sz="half" idx="1"/>
          </p:nvPr>
        </p:nvSpPr>
        <p:spPr>
          <a:xfrm>
            <a:off x="0" y="2133600"/>
            <a:ext cx="9144000" cy="5029200"/>
          </a:xfrm>
        </p:spPr>
        <p:txBody>
          <a:bodyPr/>
          <a:lstStyle/>
          <a:p>
            <a:pPr>
              <a:buFont typeface="Monotype Sorts" charset="2"/>
              <a:buChar char="n"/>
              <a:defRPr/>
            </a:pPr>
            <a:r>
              <a:rPr lang="en-US" sz="2800" smtClean="0">
                <a:latin typeface="Comic Sans MS" charset="0"/>
                <a:ea typeface="ＭＳ Ｐゴシック" charset="-128"/>
              </a:rPr>
              <a:t>On the back of your handout, write one way you could use a “Roundtable” in your discipline.</a:t>
            </a:r>
          </a:p>
          <a:p>
            <a:pPr>
              <a:buFont typeface="Monotype Sorts" charset="2"/>
              <a:buChar char="n"/>
              <a:defRPr/>
            </a:pPr>
            <a:r>
              <a:rPr lang="en-US" sz="2800" smtClean="0">
                <a:latin typeface="Comic Sans MS" charset="0"/>
                <a:ea typeface="ＭＳ Ｐゴシック" charset="-128"/>
              </a:rPr>
              <a:t>When signaled, circulate the room to meet a colleague. Give him/her your answer and get his/her answer.</a:t>
            </a:r>
          </a:p>
          <a:p>
            <a:pPr>
              <a:buFont typeface="Monotype Sorts" charset="2"/>
              <a:buChar char="n"/>
              <a:defRPr/>
            </a:pPr>
            <a:r>
              <a:rPr lang="en-US" sz="2800" smtClean="0">
                <a:latin typeface="Comic Sans MS" charset="0"/>
                <a:ea typeface="ＭＳ Ｐゴシック" charset="-128"/>
              </a:rPr>
              <a:t>You need a total of 2 answers. You may not get more than one idea from an individual. When you have completed your task, return to your seat.</a:t>
            </a:r>
          </a:p>
          <a:p>
            <a:pPr>
              <a:buFont typeface="Monotype Sorts" charset="2"/>
              <a:buChar char="n"/>
              <a:defRPr/>
            </a:pPr>
            <a:r>
              <a:rPr lang="en-US" sz="2800" smtClean="0">
                <a:latin typeface="Comic Sans MS" charset="0"/>
                <a:ea typeface="ＭＳ Ｐゴシック" charset="-128"/>
              </a:rPr>
              <a:t>Enjoy!</a:t>
            </a:r>
          </a:p>
        </p:txBody>
      </p:sp>
      <p:pic>
        <p:nvPicPr>
          <p:cNvPr id="104452" name="Picture 4" descr="j0297707"/>
          <p:cNvPicPr>
            <a:picLocks noGrp="1" noChangeAspect="1" noChangeArrowheads="1"/>
          </p:cNvPicPr>
          <p:nvPr>
            <p:ph sz="half" idx="2"/>
          </p:nvPr>
        </p:nvPicPr>
        <p:blipFill>
          <a:blip r:embed="rId5"/>
          <a:srcRect/>
          <a:stretch>
            <a:fillRect/>
          </a:stretch>
        </p:blipFill>
        <p:spPr>
          <a:xfrm>
            <a:off x="7162800" y="0"/>
            <a:ext cx="1479550" cy="1820863"/>
          </a:xfrm>
        </p:spPr>
      </p:pic>
      <p:sp>
        <p:nvSpPr>
          <p:cNvPr id="104453" name="Slide Number Placeholder 6"/>
          <p:cNvSpPr>
            <a:spLocks noGrp="1"/>
          </p:cNvSpPr>
          <p:nvPr>
            <p:ph type="sldNum" sz="quarter" idx="12"/>
          </p:nvPr>
        </p:nvSpPr>
        <p:spPr>
          <a:noFill/>
        </p:spPr>
        <p:txBody>
          <a:bodyPr/>
          <a:lstStyle/>
          <a:p>
            <a:fld id="{A61B9B25-9AE1-42E8-A712-E49CCED243B6}" type="slidenum">
              <a:rPr lang="en-US">
                <a:latin typeface="Times New Roman" pitchFamily="84" charset="0"/>
                <a:ea typeface="ＭＳ Ｐゴシック" pitchFamily="84" charset="-128"/>
                <a:cs typeface="ＭＳ Ｐゴシック" pitchFamily="84" charset="-128"/>
              </a:rPr>
              <a:pPr/>
              <a:t>37</a:t>
            </a:fld>
            <a:endParaRPr lang="en-US">
              <a:latin typeface="Times New Roman" pitchFamily="84" charset="0"/>
              <a:ea typeface="ＭＳ Ｐゴシック" pitchFamily="84" charset="-128"/>
              <a:cs typeface="ＭＳ Ｐゴシック" pitchFamily="84" charset="-128"/>
            </a:endParaRPr>
          </a:p>
        </p:txBody>
      </p:sp>
    </p:spTree>
  </p:cSld>
  <p:clrMapOvr>
    <a:overrideClrMapping bg1="dk2" tx1="lt1" bg2="dk1" tx2="lt2" accent1="accent1" accent2="accent2" accent3="accent3" accent4="accent4" accent5="accent5" accent6="accent6" hlink="hlink" folHlink="folHlink"/>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2000"/>
                                  </p:stCondLst>
                                  <p:childTnLst>
                                    <p:set>
                                      <p:cBhvr>
                                        <p:cTn id="6" dur="1" fill="hold">
                                          <p:stCondLst>
                                            <p:cond delay="0"/>
                                          </p:stCondLst>
                                        </p:cTn>
                                        <p:tgtEl>
                                          <p:spTgt spid="243715">
                                            <p:txEl>
                                              <p:pRg st="0" end="0"/>
                                            </p:txEl>
                                          </p:spTgt>
                                        </p:tgtEl>
                                        <p:attrNameLst>
                                          <p:attrName>style.visibility</p:attrName>
                                        </p:attrNameLst>
                                      </p:cBhvr>
                                      <p:to>
                                        <p:strVal val="visible"/>
                                      </p:to>
                                    </p:set>
                                    <p:animEffect transition="in" filter="strips(downLeft)">
                                      <p:cBhvr>
                                        <p:cTn id="7" dur="500"/>
                                        <p:tgtEl>
                                          <p:spTgt spid="243715">
                                            <p:txEl>
                                              <p:pRg st="0" end="0"/>
                                            </p:txEl>
                                          </p:spTgt>
                                        </p:tgtEl>
                                      </p:cBhvr>
                                    </p:animEffect>
                                  </p:childTnLst>
                                </p:cTn>
                              </p:par>
                            </p:childTnLst>
                          </p:cTn>
                        </p:par>
                        <p:par>
                          <p:cTn id="8" fill="hold">
                            <p:stCondLst>
                              <p:cond delay="2500"/>
                            </p:stCondLst>
                            <p:childTnLst>
                              <p:par>
                                <p:cTn id="9" presetID="18" presetClass="entr" presetSubtype="12" fill="hold" grpId="0" nodeType="afterEffect">
                                  <p:stCondLst>
                                    <p:cond delay="2000"/>
                                  </p:stCondLst>
                                  <p:childTnLst>
                                    <p:set>
                                      <p:cBhvr>
                                        <p:cTn id="10" dur="1" fill="hold">
                                          <p:stCondLst>
                                            <p:cond delay="0"/>
                                          </p:stCondLst>
                                        </p:cTn>
                                        <p:tgtEl>
                                          <p:spTgt spid="243715">
                                            <p:txEl>
                                              <p:pRg st="1" end="1"/>
                                            </p:txEl>
                                          </p:spTgt>
                                        </p:tgtEl>
                                        <p:attrNameLst>
                                          <p:attrName>style.visibility</p:attrName>
                                        </p:attrNameLst>
                                      </p:cBhvr>
                                      <p:to>
                                        <p:strVal val="visible"/>
                                      </p:to>
                                    </p:set>
                                    <p:animEffect transition="in" filter="strips(downLeft)">
                                      <p:cBhvr>
                                        <p:cTn id="11" dur="500"/>
                                        <p:tgtEl>
                                          <p:spTgt spid="243715">
                                            <p:txEl>
                                              <p:pRg st="1" end="1"/>
                                            </p:txEl>
                                          </p:spTgt>
                                        </p:tgtEl>
                                      </p:cBhvr>
                                    </p:animEffect>
                                  </p:childTnLst>
                                </p:cTn>
                              </p:par>
                            </p:childTnLst>
                          </p:cTn>
                        </p:par>
                        <p:par>
                          <p:cTn id="12" fill="hold">
                            <p:stCondLst>
                              <p:cond delay="5000"/>
                            </p:stCondLst>
                            <p:childTnLst>
                              <p:par>
                                <p:cTn id="13" presetID="18" presetClass="entr" presetSubtype="12" fill="hold" grpId="0" nodeType="afterEffect">
                                  <p:stCondLst>
                                    <p:cond delay="2000"/>
                                  </p:stCondLst>
                                  <p:childTnLst>
                                    <p:set>
                                      <p:cBhvr>
                                        <p:cTn id="14" dur="1" fill="hold">
                                          <p:stCondLst>
                                            <p:cond delay="0"/>
                                          </p:stCondLst>
                                        </p:cTn>
                                        <p:tgtEl>
                                          <p:spTgt spid="243715">
                                            <p:txEl>
                                              <p:pRg st="2" end="2"/>
                                            </p:txEl>
                                          </p:spTgt>
                                        </p:tgtEl>
                                        <p:attrNameLst>
                                          <p:attrName>style.visibility</p:attrName>
                                        </p:attrNameLst>
                                      </p:cBhvr>
                                      <p:to>
                                        <p:strVal val="visible"/>
                                      </p:to>
                                    </p:set>
                                    <p:animEffect transition="in" filter="strips(downLeft)">
                                      <p:cBhvr>
                                        <p:cTn id="15" dur="500"/>
                                        <p:tgtEl>
                                          <p:spTgt spid="243715">
                                            <p:txEl>
                                              <p:pRg st="2" end="2"/>
                                            </p:txEl>
                                          </p:spTgt>
                                        </p:tgtEl>
                                      </p:cBhvr>
                                    </p:animEffect>
                                  </p:childTnLst>
                                </p:cTn>
                              </p:par>
                            </p:childTnLst>
                          </p:cTn>
                        </p:par>
                        <p:par>
                          <p:cTn id="16" fill="hold">
                            <p:stCondLst>
                              <p:cond delay="7500"/>
                            </p:stCondLst>
                            <p:childTnLst>
                              <p:par>
                                <p:cTn id="17" presetID="18" presetClass="entr" presetSubtype="12" fill="hold" grpId="0" nodeType="afterEffect">
                                  <p:stCondLst>
                                    <p:cond delay="2000"/>
                                  </p:stCondLst>
                                  <p:childTnLst>
                                    <p:set>
                                      <p:cBhvr>
                                        <p:cTn id="18" dur="1" fill="hold">
                                          <p:stCondLst>
                                            <p:cond delay="0"/>
                                          </p:stCondLst>
                                        </p:cTn>
                                        <p:tgtEl>
                                          <p:spTgt spid="243715">
                                            <p:txEl>
                                              <p:pRg st="3" end="3"/>
                                            </p:txEl>
                                          </p:spTgt>
                                        </p:tgtEl>
                                        <p:attrNameLst>
                                          <p:attrName>style.visibility</p:attrName>
                                        </p:attrNameLst>
                                      </p:cBhvr>
                                      <p:to>
                                        <p:strVal val="visible"/>
                                      </p:to>
                                    </p:set>
                                    <p:animEffect transition="in" filter="strips(downLeft)">
                                      <p:cBhvr>
                                        <p:cTn id="19" dur="500"/>
                                        <p:tgtEl>
                                          <p:spTgt spid="2437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5" grpId="0" build="p" autoUpdateAnimBg="0" advAuto="2000"/>
    </p:bld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p:txBody>
          <a:bodyPr>
            <a:normAutofit fontScale="90000"/>
          </a:bodyPr>
          <a:lstStyle/>
          <a:p>
            <a:pPr>
              <a:defRPr/>
            </a:pPr>
            <a:r>
              <a:rPr lang="en-US" smtClean="0">
                <a:ea typeface="+mj-ea"/>
                <a:cs typeface="+mj-cs"/>
              </a:rPr>
              <a:t>Pacing Guides and Staffing Meetings</a:t>
            </a:r>
          </a:p>
        </p:txBody>
      </p:sp>
      <p:sp>
        <p:nvSpPr>
          <p:cNvPr id="106499" name="Slide Number Placeholder 4"/>
          <p:cNvSpPr>
            <a:spLocks noGrp="1"/>
          </p:cNvSpPr>
          <p:nvPr>
            <p:ph type="sldNum" sz="quarter" idx="12"/>
          </p:nvPr>
        </p:nvSpPr>
        <p:spPr>
          <a:noFill/>
        </p:spPr>
        <p:txBody>
          <a:bodyPr/>
          <a:lstStyle/>
          <a:p>
            <a:fld id="{96200753-FD1F-412A-B275-86CA9AC14D66}" type="slidenum">
              <a:rPr lang="en-US">
                <a:latin typeface="Times New Roman" pitchFamily="84" charset="0"/>
                <a:ea typeface="ＭＳ Ｐゴシック" pitchFamily="84" charset="-128"/>
                <a:cs typeface="ＭＳ Ｐゴシック" pitchFamily="84" charset="-128"/>
              </a:rPr>
              <a:pPr/>
              <a:t>38</a:t>
            </a:fld>
            <a:endParaRPr lang="en-US">
              <a:latin typeface="Times New Roman" pitchFamily="84" charset="0"/>
              <a:ea typeface="ＭＳ Ｐゴシック" pitchFamily="84" charset="-128"/>
              <a:cs typeface="ＭＳ Ｐゴシック" pitchFamily="84" charset="-128"/>
            </a:endParaRPr>
          </a:p>
        </p:txBody>
      </p:sp>
      <p:sp>
        <p:nvSpPr>
          <p:cNvPr id="106500" name="AutoShape 3">
            <a:hlinkClick r:id="rId4" action="ppaction://hlinkpres?slideindex=1&amp;slidetitle=Factors Influencing Achievement: Using Pacing Guides, Formative Assessment and Staffing Meetings  to Plan, Monitor, and Adjust Instruction" highlightClick="1"/>
          </p:cNvPr>
          <p:cNvSpPr>
            <a:spLocks noChangeArrowheads="1"/>
          </p:cNvSpPr>
          <p:nvPr/>
        </p:nvSpPr>
        <p:spPr bwMode="auto">
          <a:xfrm>
            <a:off x="4343400" y="3733800"/>
            <a:ext cx="1981200" cy="1447800"/>
          </a:xfrm>
          <a:prstGeom prst="actionButtonForwardNext">
            <a:avLst/>
          </a:prstGeom>
          <a:solidFill>
            <a:schemeClr val="accent1"/>
          </a:solidFill>
          <a:ln w="12700">
            <a:solidFill>
              <a:schemeClr val="tx1"/>
            </a:solidFill>
            <a:miter lim="800000"/>
            <a:headEnd/>
            <a:tailEnd/>
          </a:ln>
        </p:spPr>
        <p:txBody>
          <a:bodyPr anchor="ctr">
            <a:prstTxWarp prst="textNoShape">
              <a:avLst/>
            </a:prstTxWarp>
            <a:spAutoFit/>
          </a:bodyPr>
          <a:lstStyle/>
          <a:p>
            <a:pPr algn="ctr" eaLnBrk="0" hangingPunct="0"/>
            <a:endParaRPr lang="en-US"/>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algn="ctr"/>
            <a:r>
              <a:rPr lang="en-US" smtClean="0">
                <a:ea typeface="ＭＳ Ｐゴシック" pitchFamily="84" charset="-128"/>
                <a:cs typeface="ＭＳ Ｐゴシック" pitchFamily="84" charset="-128"/>
              </a:rPr>
              <a:t>Corners</a:t>
            </a:r>
          </a:p>
        </p:txBody>
      </p:sp>
      <p:sp>
        <p:nvSpPr>
          <p:cNvPr id="248835" name="Rectangle 3"/>
          <p:cNvSpPr>
            <a:spLocks noGrp="1" noChangeArrowheads="1"/>
          </p:cNvSpPr>
          <p:nvPr>
            <p:ph idx="1"/>
          </p:nvPr>
        </p:nvSpPr>
        <p:spPr>
          <a:xfrm>
            <a:off x="1066800" y="1752600"/>
            <a:ext cx="7878763" cy="4724400"/>
          </a:xfrm>
        </p:spPr>
        <p:txBody>
          <a:bodyPr/>
          <a:lstStyle/>
          <a:p>
            <a:pPr marL="533400" indent="-533400">
              <a:lnSpc>
                <a:spcPct val="120000"/>
              </a:lnSpc>
              <a:buClr>
                <a:schemeClr val="tx1"/>
              </a:buClr>
              <a:buSzTx/>
              <a:buFont typeface="Monotype Sorts" charset="2"/>
              <a:buAutoNum type="arabicPeriod"/>
              <a:defRPr/>
            </a:pPr>
            <a:r>
              <a:rPr lang="en-US" sz="2800" smtClean="0">
                <a:ea typeface="ＭＳ Ｐゴシック" charset="-128"/>
              </a:rPr>
              <a:t>Divide room into “corners”.</a:t>
            </a:r>
          </a:p>
          <a:p>
            <a:pPr marL="533400" indent="-533400">
              <a:lnSpc>
                <a:spcPct val="120000"/>
              </a:lnSpc>
              <a:buClr>
                <a:schemeClr val="tx1"/>
              </a:buClr>
              <a:buSzTx/>
              <a:buFont typeface="Monotype Sorts" charset="2"/>
              <a:buAutoNum type="arabicPeriod"/>
              <a:defRPr/>
            </a:pPr>
            <a:r>
              <a:rPr lang="en-US" sz="2800" smtClean="0">
                <a:ea typeface="ＭＳ Ｐゴシック" charset="-128"/>
              </a:rPr>
              <a:t>Assign choices to “corners”.</a:t>
            </a:r>
          </a:p>
          <a:p>
            <a:pPr marL="533400" indent="-533400">
              <a:lnSpc>
                <a:spcPct val="120000"/>
              </a:lnSpc>
              <a:buClr>
                <a:schemeClr val="tx1"/>
              </a:buClr>
              <a:buSzTx/>
              <a:buFont typeface="Monotype Sorts" charset="2"/>
              <a:buAutoNum type="arabicPeriod"/>
              <a:defRPr/>
            </a:pPr>
            <a:r>
              <a:rPr lang="en-US" sz="2800" smtClean="0">
                <a:ea typeface="ＭＳ Ｐゴシック" charset="-128"/>
              </a:rPr>
              <a:t>Describe choices; give think time.</a:t>
            </a:r>
          </a:p>
          <a:p>
            <a:pPr marL="533400" indent="-533400">
              <a:lnSpc>
                <a:spcPct val="120000"/>
              </a:lnSpc>
              <a:buClr>
                <a:schemeClr val="tx1"/>
              </a:buClr>
              <a:buSzTx/>
              <a:buFont typeface="Monotype Sorts" charset="2"/>
              <a:buAutoNum type="arabicPeriod"/>
              <a:defRPr/>
            </a:pPr>
            <a:r>
              <a:rPr lang="en-US" sz="2800" smtClean="0">
                <a:ea typeface="ＭＳ Ｐゴシック" charset="-128"/>
              </a:rPr>
              <a:t>Students walk to corners.</a:t>
            </a:r>
          </a:p>
          <a:p>
            <a:pPr marL="533400" indent="-533400">
              <a:lnSpc>
                <a:spcPct val="120000"/>
              </a:lnSpc>
              <a:buClr>
                <a:schemeClr val="tx1"/>
              </a:buClr>
              <a:buSzTx/>
              <a:buFont typeface="Monotype Sorts" charset="2"/>
              <a:buAutoNum type="arabicPeriod"/>
              <a:defRPr/>
            </a:pPr>
            <a:r>
              <a:rPr lang="en-US" sz="2800" smtClean="0">
                <a:ea typeface="ＭＳ Ｐゴシック" charset="-128"/>
              </a:rPr>
              <a:t>Discuss choices (Break into smaller groups, if necessary.)</a:t>
            </a:r>
          </a:p>
          <a:p>
            <a:pPr marL="533400" indent="-533400">
              <a:lnSpc>
                <a:spcPct val="120000"/>
              </a:lnSpc>
              <a:buClr>
                <a:schemeClr val="tx1"/>
              </a:buClr>
              <a:buSzTx/>
              <a:buFont typeface="Monotype Sorts" charset="2"/>
              <a:buAutoNum type="arabicPeriod"/>
              <a:defRPr/>
            </a:pPr>
            <a:r>
              <a:rPr lang="en-US" sz="2800" smtClean="0">
                <a:ea typeface="ＭＳ Ｐゴシック" charset="-128"/>
              </a:rPr>
              <a:t>Numbered heads together; use wait time!!!</a:t>
            </a:r>
            <a:endParaRPr lang="en-US" sz="3600" smtClean="0">
              <a:ea typeface="ＭＳ Ｐゴシック" charset="-128"/>
            </a:endParaRPr>
          </a:p>
        </p:txBody>
      </p:sp>
      <p:sp>
        <p:nvSpPr>
          <p:cNvPr id="108548" name="Slide Number Placeholder 5"/>
          <p:cNvSpPr>
            <a:spLocks noGrp="1"/>
          </p:cNvSpPr>
          <p:nvPr>
            <p:ph type="sldNum" sz="quarter" idx="12"/>
          </p:nvPr>
        </p:nvSpPr>
        <p:spPr>
          <a:noFill/>
        </p:spPr>
        <p:txBody>
          <a:bodyPr/>
          <a:lstStyle/>
          <a:p>
            <a:fld id="{C91593A6-86F9-4CF3-AEE9-61E058BD3E59}" type="slidenum">
              <a:rPr lang="en-US">
                <a:latin typeface="Times New Roman" pitchFamily="84" charset="0"/>
                <a:ea typeface="ＭＳ Ｐゴシック" pitchFamily="84" charset="-128"/>
                <a:cs typeface="ＭＳ Ｐゴシック" pitchFamily="84" charset="-128"/>
              </a:rPr>
              <a:pPr/>
              <a:t>39</a:t>
            </a:fld>
            <a:endParaRPr lang="en-US">
              <a:latin typeface="Times New Roman" pitchFamily="84" charset="0"/>
              <a:ea typeface="ＭＳ Ｐゴシック" pitchFamily="84" charset="-128"/>
              <a:cs typeface="ＭＳ Ｐゴシック" pitchFamily="84" charset="-128"/>
            </a:endParaRPr>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8835"/>
                                        </p:tgtEl>
                                        <p:attrNameLst>
                                          <p:attrName>style.visibility</p:attrName>
                                        </p:attrNameLst>
                                      </p:cBhvr>
                                      <p:to>
                                        <p:strVal val="visible"/>
                                      </p:to>
                                    </p:set>
                                    <p:anim calcmode="lin" valueType="num">
                                      <p:cBhvr additive="base">
                                        <p:cTn id="7" dur="500" fill="hold"/>
                                        <p:tgtEl>
                                          <p:spTgt spid="248835"/>
                                        </p:tgtEl>
                                        <p:attrNameLst>
                                          <p:attrName>ppt_x</p:attrName>
                                        </p:attrNameLst>
                                      </p:cBhvr>
                                      <p:tavLst>
                                        <p:tav tm="0">
                                          <p:val>
                                            <p:strVal val="0-#ppt_w/2"/>
                                          </p:val>
                                        </p:tav>
                                        <p:tav tm="100000">
                                          <p:val>
                                            <p:strVal val="#ppt_x"/>
                                          </p:val>
                                        </p:tav>
                                      </p:tavLst>
                                    </p:anim>
                                    <p:anim calcmode="lin" valueType="num">
                                      <p:cBhvr additive="base">
                                        <p:cTn id="8" dur="500" fill="hold"/>
                                        <p:tgtEl>
                                          <p:spTgt spid="2488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5" grpId="0" autoUpdateAnimBg="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37890" name="Slide Number Placeholder 3"/>
          <p:cNvSpPr>
            <a:spLocks noGrp="1"/>
          </p:cNvSpPr>
          <p:nvPr>
            <p:ph type="sldNum" sz="quarter" idx="12"/>
          </p:nvPr>
        </p:nvSpPr>
        <p:spPr>
          <a:noFill/>
        </p:spPr>
        <p:txBody>
          <a:bodyPr/>
          <a:lstStyle/>
          <a:p>
            <a:fld id="{2CF15CA6-2039-4695-BFE1-76DB465D4CD9}" type="slidenum">
              <a:rPr lang="en-US">
                <a:latin typeface="Times New Roman" pitchFamily="84" charset="0"/>
                <a:ea typeface="ＭＳ Ｐゴシック" pitchFamily="84" charset="-128"/>
                <a:cs typeface="ＭＳ Ｐゴシック" pitchFamily="84" charset="-128"/>
              </a:rPr>
              <a:pPr/>
              <a:t>4</a:t>
            </a:fld>
            <a:endParaRPr lang="en-US">
              <a:latin typeface="Times New Roman" pitchFamily="84" charset="0"/>
              <a:ea typeface="ＭＳ Ｐゴシック" pitchFamily="84" charset="-128"/>
              <a:cs typeface="ＭＳ Ｐゴシック" pitchFamily="84" charset="-128"/>
            </a:endParaRPr>
          </a:p>
        </p:txBody>
      </p:sp>
      <p:sp>
        <p:nvSpPr>
          <p:cNvPr id="116738" name="Text Box 2"/>
          <p:cNvSpPr txBox="1">
            <a:spLocks noChangeArrowheads="1"/>
          </p:cNvSpPr>
          <p:nvPr/>
        </p:nvSpPr>
        <p:spPr bwMode="auto">
          <a:xfrm>
            <a:off x="1316038" y="1485900"/>
            <a:ext cx="7289800" cy="1555750"/>
          </a:xfrm>
          <a:prstGeom prst="rect">
            <a:avLst/>
          </a:prstGeom>
          <a:noFill/>
          <a:ln w="12700">
            <a:noFill/>
            <a:miter lim="800000"/>
            <a:headEnd type="none" w="sm" len="sm"/>
            <a:tailEnd type="none" w="sm" len="sm"/>
          </a:ln>
        </p:spPr>
        <p:txBody>
          <a:bodyPr wrap="none">
            <a:prstTxWarp prst="textNoShape">
              <a:avLst/>
            </a:prstTxWarp>
            <a:spAutoFit/>
          </a:bodyPr>
          <a:lstStyle/>
          <a:p>
            <a:pPr algn="ctr" eaLnBrk="0" hangingPunct="0"/>
            <a:r>
              <a:rPr lang="en-US" sz="4800"/>
              <a:t>Teaching in a block schedule</a:t>
            </a:r>
          </a:p>
          <a:p>
            <a:pPr algn="ctr" eaLnBrk="0" hangingPunct="0"/>
            <a:r>
              <a:rPr lang="en-US" sz="4800"/>
              <a:t>is like eternity,</a:t>
            </a:r>
          </a:p>
        </p:txBody>
      </p:sp>
      <p:sp>
        <p:nvSpPr>
          <p:cNvPr id="116739" name="Text Box 3"/>
          <p:cNvSpPr txBox="1">
            <a:spLocks noChangeArrowheads="1"/>
          </p:cNvSpPr>
          <p:nvPr/>
        </p:nvSpPr>
        <p:spPr bwMode="auto">
          <a:xfrm>
            <a:off x="2430463" y="3124200"/>
            <a:ext cx="5243512" cy="1555750"/>
          </a:xfrm>
          <a:prstGeom prst="rect">
            <a:avLst/>
          </a:prstGeom>
          <a:noFill/>
          <a:ln w="12700">
            <a:noFill/>
            <a:miter lim="800000"/>
            <a:headEnd type="none" w="sm" len="sm"/>
            <a:tailEnd type="none" w="sm" len="sm"/>
          </a:ln>
        </p:spPr>
        <p:txBody>
          <a:bodyPr wrap="none">
            <a:prstTxWarp prst="textNoShape">
              <a:avLst/>
            </a:prstTxWarp>
            <a:spAutoFit/>
          </a:bodyPr>
          <a:lstStyle/>
          <a:p>
            <a:pPr algn="ctr" eaLnBrk="0" hangingPunct="0"/>
            <a:r>
              <a:rPr lang="en-US" sz="4800"/>
              <a:t>and eternity is spent </a:t>
            </a:r>
          </a:p>
          <a:p>
            <a:pPr algn="ctr" eaLnBrk="0" hangingPunct="0"/>
            <a:r>
              <a:rPr lang="en-US" sz="4800"/>
              <a:t>in one of two places.</a:t>
            </a:r>
          </a:p>
        </p:txBody>
      </p:sp>
      <p:sp>
        <p:nvSpPr>
          <p:cNvPr id="116740" name="Text Box 4"/>
          <p:cNvSpPr txBox="1">
            <a:spLocks noChangeArrowheads="1"/>
          </p:cNvSpPr>
          <p:nvPr/>
        </p:nvSpPr>
        <p:spPr bwMode="auto">
          <a:xfrm>
            <a:off x="5394325" y="5330825"/>
            <a:ext cx="2570163" cy="701675"/>
          </a:xfrm>
          <a:prstGeom prst="rect">
            <a:avLst/>
          </a:prstGeom>
          <a:noFill/>
          <a:ln w="12700">
            <a:noFill/>
            <a:miter lim="800000"/>
            <a:headEnd type="none" w="sm" len="sm"/>
            <a:tailEnd type="none" w="sm" len="sm"/>
          </a:ln>
        </p:spPr>
        <p:txBody>
          <a:bodyPr wrap="none">
            <a:prstTxWarp prst="textNoShape">
              <a:avLst/>
            </a:prstTxWarp>
            <a:spAutoFit/>
          </a:bodyPr>
          <a:lstStyle/>
          <a:p>
            <a:pPr eaLnBrk="0" hangingPunct="0"/>
            <a:r>
              <a:rPr lang="en-US" sz="4000"/>
              <a:t>John Strebe</a:t>
            </a:r>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6738"/>
                                        </p:tgtEl>
                                        <p:attrNameLst>
                                          <p:attrName>style.visibility</p:attrName>
                                        </p:attrNameLst>
                                      </p:cBhvr>
                                      <p:to>
                                        <p:strVal val="visible"/>
                                      </p:to>
                                    </p:set>
                                    <p:anim calcmode="lin" valueType="num">
                                      <p:cBhvr additive="base">
                                        <p:cTn id="7" dur="500" fill="hold"/>
                                        <p:tgtEl>
                                          <p:spTgt spid="116738"/>
                                        </p:tgtEl>
                                        <p:attrNameLst>
                                          <p:attrName>ppt_x</p:attrName>
                                        </p:attrNameLst>
                                      </p:cBhvr>
                                      <p:tavLst>
                                        <p:tav tm="0">
                                          <p:val>
                                            <p:strVal val="0-#ppt_w/2"/>
                                          </p:val>
                                        </p:tav>
                                        <p:tav tm="100000">
                                          <p:val>
                                            <p:strVal val="#ppt_x"/>
                                          </p:val>
                                        </p:tav>
                                      </p:tavLst>
                                    </p:anim>
                                    <p:anim calcmode="lin" valueType="num">
                                      <p:cBhvr additive="base">
                                        <p:cTn id="8" dur="500" fill="hold"/>
                                        <p:tgtEl>
                                          <p:spTgt spid="11673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6739"/>
                                        </p:tgtEl>
                                        <p:attrNameLst>
                                          <p:attrName>style.visibility</p:attrName>
                                        </p:attrNameLst>
                                      </p:cBhvr>
                                      <p:to>
                                        <p:strVal val="visible"/>
                                      </p:to>
                                    </p:set>
                                    <p:anim calcmode="lin" valueType="num">
                                      <p:cBhvr additive="base">
                                        <p:cTn id="13" dur="500" fill="hold"/>
                                        <p:tgtEl>
                                          <p:spTgt spid="116739"/>
                                        </p:tgtEl>
                                        <p:attrNameLst>
                                          <p:attrName>ppt_x</p:attrName>
                                        </p:attrNameLst>
                                      </p:cBhvr>
                                      <p:tavLst>
                                        <p:tav tm="0">
                                          <p:val>
                                            <p:strVal val="0-#ppt_w/2"/>
                                          </p:val>
                                        </p:tav>
                                        <p:tav tm="100000">
                                          <p:val>
                                            <p:strVal val="#ppt_x"/>
                                          </p:val>
                                        </p:tav>
                                      </p:tavLst>
                                    </p:anim>
                                    <p:anim calcmode="lin" valueType="num">
                                      <p:cBhvr additive="base">
                                        <p:cTn id="14" dur="500" fill="hold"/>
                                        <p:tgtEl>
                                          <p:spTgt spid="116739"/>
                                        </p:tgtEl>
                                        <p:attrNameLst>
                                          <p:attrName>ppt_y</p:attrName>
                                        </p:attrNameLst>
                                      </p:cBhvr>
                                      <p:tavLst>
                                        <p:tav tm="0">
                                          <p:val>
                                            <p:strVal val="#ppt_y"/>
                                          </p:val>
                                        </p:tav>
                                        <p:tav tm="100000">
                                          <p:val>
                                            <p:strVal val="#ppt_y"/>
                                          </p:val>
                                        </p:tav>
                                      </p:tavLst>
                                    </p:anim>
                                  </p:childTnLst>
                                </p:cTn>
                              </p:par>
                            </p:childTnLst>
                          </p:cTn>
                        </p:par>
                        <p:par>
                          <p:cTn id="15" fill="hold">
                            <p:stCondLst>
                              <p:cond delay="500"/>
                            </p:stCondLst>
                            <p:childTnLst>
                              <p:par>
                                <p:cTn id="16" presetID="2" presetClass="entr" presetSubtype="8" fill="hold" grpId="0" nodeType="afterEffect">
                                  <p:stCondLst>
                                    <p:cond delay="0"/>
                                  </p:stCondLst>
                                  <p:childTnLst>
                                    <p:set>
                                      <p:cBhvr>
                                        <p:cTn id="17" dur="1" fill="hold">
                                          <p:stCondLst>
                                            <p:cond delay="0"/>
                                          </p:stCondLst>
                                        </p:cTn>
                                        <p:tgtEl>
                                          <p:spTgt spid="116740"/>
                                        </p:tgtEl>
                                        <p:attrNameLst>
                                          <p:attrName>style.visibility</p:attrName>
                                        </p:attrNameLst>
                                      </p:cBhvr>
                                      <p:to>
                                        <p:strVal val="visible"/>
                                      </p:to>
                                    </p:set>
                                    <p:anim calcmode="lin" valueType="num">
                                      <p:cBhvr additive="base">
                                        <p:cTn id="18" dur="500" fill="hold"/>
                                        <p:tgtEl>
                                          <p:spTgt spid="116740"/>
                                        </p:tgtEl>
                                        <p:attrNameLst>
                                          <p:attrName>ppt_x</p:attrName>
                                        </p:attrNameLst>
                                      </p:cBhvr>
                                      <p:tavLst>
                                        <p:tav tm="0">
                                          <p:val>
                                            <p:strVal val="0-#ppt_w/2"/>
                                          </p:val>
                                        </p:tav>
                                        <p:tav tm="100000">
                                          <p:val>
                                            <p:strVal val="#ppt_x"/>
                                          </p:val>
                                        </p:tav>
                                      </p:tavLst>
                                    </p:anim>
                                    <p:anim calcmode="lin" valueType="num">
                                      <p:cBhvr additive="base">
                                        <p:cTn id="19" dur="500" fill="hold"/>
                                        <p:tgtEl>
                                          <p:spTgt spid="1167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8" grpId="0" autoUpdateAnimBg="0"/>
      <p:bldP spid="116739" grpId="0" autoUpdateAnimBg="0"/>
      <p:bldP spid="116740" grpId="0" autoUpdateAnimBg="0"/>
    </p:bld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smtClean="0">
                <a:ea typeface="ＭＳ Ｐゴシック" pitchFamily="84" charset="-128"/>
                <a:cs typeface="ＭＳ Ｐゴシック" pitchFamily="84" charset="-128"/>
              </a:rPr>
              <a:t>Corners</a:t>
            </a:r>
          </a:p>
        </p:txBody>
      </p:sp>
      <p:sp>
        <p:nvSpPr>
          <p:cNvPr id="250883" name="Rectangle 3"/>
          <p:cNvSpPr>
            <a:spLocks noGrp="1" noChangeArrowheads="1"/>
          </p:cNvSpPr>
          <p:nvPr>
            <p:ph idx="1"/>
          </p:nvPr>
        </p:nvSpPr>
        <p:spPr/>
        <p:txBody>
          <a:bodyPr/>
          <a:lstStyle/>
          <a:p>
            <a:pPr marL="609600" indent="-609600">
              <a:lnSpc>
                <a:spcPct val="90000"/>
              </a:lnSpc>
              <a:buFont typeface="Monotype Sorts" pitchFamily="2" charset="2"/>
              <a:buAutoNum type="arabicPeriod"/>
              <a:defRPr/>
            </a:pPr>
            <a:r>
              <a:rPr lang="en-US" sz="2800" smtClean="0">
                <a:ea typeface="+mn-ea"/>
                <a:cs typeface="+mn-cs"/>
              </a:rPr>
              <a:t>Research should not be allowed on fetal stem cells under any circumstances.</a:t>
            </a:r>
          </a:p>
          <a:p>
            <a:pPr marL="609600" indent="-609600">
              <a:lnSpc>
                <a:spcPct val="90000"/>
              </a:lnSpc>
              <a:buFont typeface="Monotype Sorts" pitchFamily="2" charset="2"/>
              <a:buAutoNum type="arabicPeriod"/>
              <a:defRPr/>
            </a:pPr>
            <a:r>
              <a:rPr lang="en-US" sz="2800" smtClean="0">
                <a:ea typeface="+mn-ea"/>
                <a:cs typeface="+mn-cs"/>
              </a:rPr>
              <a:t>Research should only be allowed on currently existing stem cell lines.</a:t>
            </a:r>
          </a:p>
          <a:p>
            <a:pPr marL="609600" indent="-609600">
              <a:lnSpc>
                <a:spcPct val="90000"/>
              </a:lnSpc>
              <a:buFont typeface="Monotype Sorts" pitchFamily="2" charset="2"/>
              <a:buAutoNum type="arabicPeriod"/>
              <a:defRPr/>
            </a:pPr>
            <a:r>
              <a:rPr lang="en-US" sz="2800" smtClean="0">
                <a:ea typeface="+mn-ea"/>
                <a:cs typeface="+mn-cs"/>
              </a:rPr>
              <a:t>Research should be allowed on stem cells from extra embryos that have been created for the purpose of in vitro fertilization, but not used.</a:t>
            </a:r>
          </a:p>
          <a:p>
            <a:pPr marL="609600" indent="-609600">
              <a:lnSpc>
                <a:spcPct val="90000"/>
              </a:lnSpc>
              <a:buFont typeface="Monotype Sorts" pitchFamily="2" charset="2"/>
              <a:buAutoNum type="arabicPeriod"/>
              <a:defRPr/>
            </a:pPr>
            <a:r>
              <a:rPr lang="en-US" sz="2800" smtClean="0">
                <a:ea typeface="+mn-ea"/>
                <a:cs typeface="+mn-cs"/>
              </a:rPr>
              <a:t>Research should be allowed on fetal stem cells from embryos specifically created to be used in research.</a:t>
            </a:r>
          </a:p>
        </p:txBody>
      </p:sp>
      <p:sp>
        <p:nvSpPr>
          <p:cNvPr id="110596" name="Slide Number Placeholder 5"/>
          <p:cNvSpPr>
            <a:spLocks noGrp="1"/>
          </p:cNvSpPr>
          <p:nvPr>
            <p:ph type="sldNum" sz="quarter" idx="12"/>
          </p:nvPr>
        </p:nvSpPr>
        <p:spPr>
          <a:noFill/>
        </p:spPr>
        <p:txBody>
          <a:bodyPr/>
          <a:lstStyle/>
          <a:p>
            <a:fld id="{F9716205-C83F-4F1D-A745-E09D38E4EFC6}" type="slidenum">
              <a:rPr lang="en-US">
                <a:latin typeface="Times New Roman" pitchFamily="84" charset="0"/>
                <a:ea typeface="ＭＳ Ｐゴシック" pitchFamily="84" charset="-128"/>
                <a:cs typeface="ＭＳ Ｐゴシック" pitchFamily="84" charset="-128"/>
              </a:rPr>
              <a:pPr/>
              <a:t>40</a:t>
            </a:fld>
            <a:endParaRPr lang="en-US">
              <a:latin typeface="Times New Roman" pitchFamily="84" charset="0"/>
              <a:ea typeface="ＭＳ Ｐゴシック" pitchFamily="84" charset="-128"/>
              <a:cs typeface="ＭＳ Ｐゴシック" pitchFamily="84" charset="-128"/>
            </a:endParaRPr>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1143000" y="152400"/>
            <a:ext cx="7772400" cy="1143000"/>
          </a:xfrm>
        </p:spPr>
        <p:txBody>
          <a:bodyPr/>
          <a:lstStyle/>
          <a:p>
            <a:r>
              <a:rPr lang="en-US" smtClean="0">
                <a:ea typeface="ＭＳ Ｐゴシック" pitchFamily="84" charset="-128"/>
                <a:cs typeface="ＭＳ Ｐゴシック" pitchFamily="84" charset="-128"/>
              </a:rPr>
              <a:t>Corners</a:t>
            </a:r>
          </a:p>
        </p:txBody>
      </p:sp>
      <p:sp>
        <p:nvSpPr>
          <p:cNvPr id="252931" name="Rectangle 3"/>
          <p:cNvSpPr>
            <a:spLocks noGrp="1" noChangeArrowheads="1"/>
          </p:cNvSpPr>
          <p:nvPr>
            <p:ph idx="1"/>
          </p:nvPr>
        </p:nvSpPr>
        <p:spPr>
          <a:xfrm>
            <a:off x="1143000" y="1295400"/>
            <a:ext cx="7772400" cy="5334000"/>
          </a:xfrm>
        </p:spPr>
        <p:txBody>
          <a:bodyPr>
            <a:normAutofit/>
          </a:bodyPr>
          <a:lstStyle/>
          <a:p>
            <a:pPr marL="609600" indent="-609600">
              <a:lnSpc>
                <a:spcPct val="80000"/>
              </a:lnSpc>
              <a:buFont typeface="Monotype Sorts" charset="2"/>
              <a:buAutoNum type="arabicPeriod"/>
              <a:defRPr/>
            </a:pPr>
            <a:r>
              <a:rPr lang="en-US" sz="2800" smtClean="0">
                <a:ea typeface="ＭＳ Ｐゴシック" charset="-128"/>
              </a:rPr>
              <a:t>Our school only needs a simple dress code that delineates safety and decency standards.</a:t>
            </a:r>
          </a:p>
          <a:p>
            <a:pPr marL="609600" indent="-609600">
              <a:lnSpc>
                <a:spcPct val="80000"/>
              </a:lnSpc>
              <a:buFont typeface="Monotype Sorts" charset="2"/>
              <a:buAutoNum type="arabicPeriod"/>
              <a:defRPr/>
            </a:pPr>
            <a:r>
              <a:rPr lang="en-US" sz="2800" smtClean="0">
                <a:ea typeface="ＭＳ Ｐゴシック" charset="-128"/>
              </a:rPr>
              <a:t>Our school needs a dress code that requires students’ attire to meet strict and specific standards of decency, safety, and appropriateness for the learning environment.</a:t>
            </a:r>
          </a:p>
          <a:p>
            <a:pPr marL="609600" indent="-609600">
              <a:lnSpc>
                <a:spcPct val="80000"/>
              </a:lnSpc>
              <a:buFont typeface="Monotype Sorts" charset="2"/>
              <a:buAutoNum type="arabicPeriod"/>
              <a:defRPr/>
            </a:pPr>
            <a:r>
              <a:rPr lang="en-US" sz="2800" smtClean="0">
                <a:ea typeface="ＭＳ Ｐゴシック" charset="-128"/>
              </a:rPr>
              <a:t>Simple school uniforms should be required at our school such as khaki pants or skirts topped by a school golf shirt.</a:t>
            </a:r>
          </a:p>
          <a:p>
            <a:pPr marL="609600" indent="-609600">
              <a:lnSpc>
                <a:spcPct val="80000"/>
              </a:lnSpc>
              <a:buFont typeface="Monotype Sorts" charset="2"/>
              <a:buAutoNum type="arabicPeriod"/>
              <a:defRPr/>
            </a:pPr>
            <a:r>
              <a:rPr lang="en-US" sz="2800" smtClean="0">
                <a:ea typeface="ＭＳ Ｐゴシック" charset="-128"/>
              </a:rPr>
              <a:t>Formal school uniforms should be required at our school that specify all visible articles of attire and should include ties for boys and dress pants or skirts for girls.</a:t>
            </a:r>
          </a:p>
        </p:txBody>
      </p:sp>
      <p:sp>
        <p:nvSpPr>
          <p:cNvPr id="112644" name="Slide Number Placeholder 5"/>
          <p:cNvSpPr>
            <a:spLocks noGrp="1"/>
          </p:cNvSpPr>
          <p:nvPr>
            <p:ph type="sldNum" sz="quarter" idx="12"/>
          </p:nvPr>
        </p:nvSpPr>
        <p:spPr>
          <a:noFill/>
        </p:spPr>
        <p:txBody>
          <a:bodyPr/>
          <a:lstStyle/>
          <a:p>
            <a:fld id="{8878F441-0856-4543-86D8-D35E5D02764F}" type="slidenum">
              <a:rPr lang="en-US">
                <a:latin typeface="Times New Roman" pitchFamily="84" charset="0"/>
                <a:ea typeface="ＭＳ Ｐゴシック" pitchFamily="84" charset="-128"/>
                <a:cs typeface="ＭＳ Ｐゴシック" pitchFamily="84" charset="-128"/>
              </a:rPr>
              <a:pPr/>
              <a:t>41</a:t>
            </a:fld>
            <a:endParaRPr lang="en-US">
              <a:latin typeface="Times New Roman" pitchFamily="84" charset="0"/>
              <a:ea typeface="ＭＳ Ｐゴシック" pitchFamily="84" charset="-128"/>
              <a:cs typeface="ＭＳ Ｐゴシック" pitchFamily="84" charset="-128"/>
            </a:endParaRPr>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4689" name="Rectangle 2"/>
          <p:cNvSpPr>
            <a:spLocks noGrp="1" noChangeArrowheads="1"/>
          </p:cNvSpPr>
          <p:nvPr>
            <p:ph type="title"/>
          </p:nvPr>
        </p:nvSpPr>
        <p:spPr>
          <a:xfrm>
            <a:off x="1143000" y="152400"/>
            <a:ext cx="7772400" cy="1143000"/>
          </a:xfrm>
        </p:spPr>
        <p:txBody>
          <a:bodyPr/>
          <a:lstStyle/>
          <a:p>
            <a:r>
              <a:rPr lang="en-US" smtClean="0">
                <a:ea typeface="ＭＳ Ｐゴシック" pitchFamily="84" charset="-128"/>
                <a:cs typeface="ＭＳ Ｐゴシック" pitchFamily="84" charset="-128"/>
              </a:rPr>
              <a:t>Corners</a:t>
            </a:r>
          </a:p>
        </p:txBody>
      </p:sp>
      <p:sp>
        <p:nvSpPr>
          <p:cNvPr id="252931" name="Rectangle 3"/>
          <p:cNvSpPr>
            <a:spLocks noGrp="1" noChangeArrowheads="1"/>
          </p:cNvSpPr>
          <p:nvPr>
            <p:ph idx="1"/>
          </p:nvPr>
        </p:nvSpPr>
        <p:spPr>
          <a:xfrm>
            <a:off x="1143000" y="1295400"/>
            <a:ext cx="7772400" cy="5334000"/>
          </a:xfrm>
        </p:spPr>
        <p:txBody>
          <a:bodyPr>
            <a:normAutofit/>
          </a:bodyPr>
          <a:lstStyle/>
          <a:p>
            <a:pPr marL="609600" indent="-609600">
              <a:lnSpc>
                <a:spcPct val="80000"/>
              </a:lnSpc>
              <a:buFont typeface="Monotype Sorts" pitchFamily="-112" charset="2"/>
              <a:buAutoNum type="arabicPeriod"/>
              <a:defRPr/>
            </a:pPr>
            <a:r>
              <a:rPr lang="en-US" sz="4400" dirty="0" smtClean="0">
                <a:ea typeface="+mn-ea"/>
                <a:cs typeface="+mn-cs"/>
              </a:rPr>
              <a:t>Should not be considered at all.</a:t>
            </a:r>
          </a:p>
          <a:p>
            <a:pPr marL="609600" indent="-609600">
              <a:lnSpc>
                <a:spcPct val="80000"/>
              </a:lnSpc>
              <a:buFont typeface="Monotype Sorts" pitchFamily="-112" charset="2"/>
              <a:buAutoNum type="arabicPeriod"/>
              <a:defRPr/>
            </a:pPr>
            <a:r>
              <a:rPr lang="en-US" sz="4400" dirty="0" smtClean="0">
                <a:ea typeface="+mn-ea"/>
                <a:cs typeface="+mn-cs"/>
              </a:rPr>
              <a:t>Negatively disposed to the idea, but should continue to study.</a:t>
            </a:r>
          </a:p>
          <a:p>
            <a:pPr marL="609600" indent="-609600">
              <a:lnSpc>
                <a:spcPct val="80000"/>
              </a:lnSpc>
              <a:buFont typeface="Monotype Sorts" pitchFamily="-112" charset="2"/>
              <a:buAutoNum type="arabicPeriod"/>
              <a:defRPr/>
            </a:pPr>
            <a:r>
              <a:rPr lang="en-US" sz="4400" dirty="0" smtClean="0">
                <a:ea typeface="+mn-ea"/>
                <a:cs typeface="+mn-cs"/>
              </a:rPr>
              <a:t>Positively disposed to the idea, but should continue to study.</a:t>
            </a:r>
          </a:p>
          <a:p>
            <a:pPr marL="609600" indent="-609600">
              <a:lnSpc>
                <a:spcPct val="80000"/>
              </a:lnSpc>
              <a:buFont typeface="Monotype Sorts" pitchFamily="-112" charset="2"/>
              <a:buAutoNum type="arabicPeriod"/>
              <a:defRPr/>
            </a:pPr>
            <a:r>
              <a:rPr lang="en-US" sz="4400" dirty="0" smtClean="0">
                <a:ea typeface="+mn-ea"/>
                <a:cs typeface="+mn-cs"/>
              </a:rPr>
              <a:t>Should implement next year.</a:t>
            </a:r>
          </a:p>
        </p:txBody>
      </p:sp>
      <p:sp>
        <p:nvSpPr>
          <p:cNvPr id="114691" name="Slide Number Placeholder 5"/>
          <p:cNvSpPr>
            <a:spLocks noGrp="1"/>
          </p:cNvSpPr>
          <p:nvPr>
            <p:ph type="sldNum" sz="quarter" idx="12"/>
          </p:nvPr>
        </p:nvSpPr>
        <p:spPr>
          <a:noFill/>
        </p:spPr>
        <p:txBody>
          <a:bodyPr/>
          <a:lstStyle/>
          <a:p>
            <a:fld id="{AA2B5A04-7E28-449E-9B37-FCE090D98B2F}" type="slidenum">
              <a:rPr lang="en-US">
                <a:latin typeface="Times New Roman" pitchFamily="84" charset="0"/>
                <a:ea typeface="ＭＳ Ｐゴシック" pitchFamily="84" charset="-128"/>
                <a:cs typeface="ＭＳ Ｐゴシック" pitchFamily="84" charset="-128"/>
              </a:rPr>
              <a:pPr/>
              <a:t>42</a:t>
            </a:fld>
            <a:endParaRPr lang="en-US">
              <a:latin typeface="Times New Roman" pitchFamily="84" charset="0"/>
              <a:ea typeface="ＭＳ Ｐゴシック" pitchFamily="84" charset="-128"/>
              <a:cs typeface="ＭＳ Ｐゴシック" pitchFamily="84" charset="-128"/>
            </a:endParaRP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US" smtClean="0">
                <a:ea typeface="ＭＳ Ｐゴシック" pitchFamily="84" charset="-128"/>
                <a:cs typeface="ＭＳ Ｐゴシック" pitchFamily="84" charset="-128"/>
              </a:rPr>
              <a:t>Corners con’t.</a:t>
            </a:r>
          </a:p>
        </p:txBody>
      </p:sp>
      <p:sp>
        <p:nvSpPr>
          <p:cNvPr id="254979" name="Rectangle 3"/>
          <p:cNvSpPr>
            <a:spLocks noGrp="1" noChangeArrowheads="1"/>
          </p:cNvSpPr>
          <p:nvPr>
            <p:ph idx="1"/>
          </p:nvPr>
        </p:nvSpPr>
        <p:spPr/>
        <p:txBody>
          <a:bodyPr/>
          <a:lstStyle/>
          <a:p>
            <a:pPr>
              <a:buFont typeface="Monotype Sorts" charset="2"/>
              <a:buChar char="n"/>
              <a:defRPr/>
            </a:pPr>
            <a:r>
              <a:rPr lang="en-US" smtClean="0">
                <a:ea typeface="ＭＳ Ｐゴシック" charset="-128"/>
              </a:rPr>
              <a:t>What do you put in the “corners?”</a:t>
            </a:r>
          </a:p>
          <a:p>
            <a:pPr>
              <a:buFont typeface="Monotype Sorts" charset="2"/>
              <a:buChar char="n"/>
              <a:defRPr/>
            </a:pPr>
            <a:r>
              <a:rPr lang="en-US" smtClean="0">
                <a:ea typeface="ＭＳ Ｐゴシック" charset="-128"/>
              </a:rPr>
              <a:t>What’s the question you ask the students to get them to select a corner?</a:t>
            </a:r>
          </a:p>
          <a:p>
            <a:pPr>
              <a:buFont typeface="Monotype Sorts" charset="2"/>
              <a:buChar char="n"/>
              <a:defRPr/>
            </a:pPr>
            <a:r>
              <a:rPr lang="en-US" smtClean="0">
                <a:ea typeface="ＭＳ Ｐゴシック" charset="-128"/>
              </a:rPr>
              <a:t>What do you have the students do once they get to the corner?</a:t>
            </a:r>
          </a:p>
        </p:txBody>
      </p:sp>
      <p:sp>
        <p:nvSpPr>
          <p:cNvPr id="116740" name="Slide Number Placeholder 5"/>
          <p:cNvSpPr>
            <a:spLocks noGrp="1"/>
          </p:cNvSpPr>
          <p:nvPr>
            <p:ph type="sldNum" sz="quarter" idx="12"/>
          </p:nvPr>
        </p:nvSpPr>
        <p:spPr>
          <a:noFill/>
        </p:spPr>
        <p:txBody>
          <a:bodyPr/>
          <a:lstStyle/>
          <a:p>
            <a:fld id="{95E930B0-F6AB-4549-9355-5313E4947203}" type="slidenum">
              <a:rPr lang="en-US">
                <a:latin typeface="Times New Roman" pitchFamily="84" charset="0"/>
                <a:ea typeface="ＭＳ Ｐゴシック" pitchFamily="84" charset="-128"/>
                <a:cs typeface="ＭＳ Ｐゴシック" pitchFamily="84" charset="-128"/>
              </a:rPr>
              <a:pPr/>
              <a:t>43</a:t>
            </a:fld>
            <a:endParaRPr lang="en-US">
              <a:latin typeface="Times New Roman" pitchFamily="84" charset="0"/>
              <a:ea typeface="ＭＳ Ｐゴシック" pitchFamily="84" charset="-128"/>
              <a:cs typeface="ＭＳ Ｐゴシック" pitchFamily="84" charset="-128"/>
            </a:endParaRPr>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118786" name="AutoShape 2"/>
          <p:cNvSpPr>
            <a:spLocks noChangeArrowheads="1"/>
          </p:cNvSpPr>
          <p:nvPr/>
        </p:nvSpPr>
        <p:spPr bwMode="auto">
          <a:xfrm>
            <a:off x="914400" y="990600"/>
            <a:ext cx="7696200" cy="5715000"/>
          </a:xfrm>
          <a:prstGeom prst="triangle">
            <a:avLst>
              <a:gd name="adj" fmla="val 50000"/>
            </a:avLst>
          </a:prstGeom>
          <a:solidFill>
            <a:srgbClr val="FFFF00"/>
          </a:solidFill>
          <a:ln w="38100">
            <a:solidFill>
              <a:srgbClr val="080808"/>
            </a:solidFill>
            <a:miter lim="800000"/>
            <a:headEnd/>
            <a:tailEnd/>
          </a:ln>
        </p:spPr>
        <p:txBody>
          <a:bodyPr wrap="none" anchor="ctr">
            <a:prstTxWarp prst="textNoShape">
              <a:avLst/>
            </a:prstTxWarp>
          </a:bodyPr>
          <a:lstStyle/>
          <a:p>
            <a:pPr algn="ctr" eaLnBrk="0" hangingPunct="0"/>
            <a:endParaRPr lang="en-US">
              <a:solidFill>
                <a:srgbClr val="080808"/>
              </a:solidFill>
            </a:endParaRPr>
          </a:p>
        </p:txBody>
      </p:sp>
      <p:sp>
        <p:nvSpPr>
          <p:cNvPr id="118787" name="Line 3"/>
          <p:cNvSpPr>
            <a:spLocks noChangeShapeType="1"/>
          </p:cNvSpPr>
          <p:nvPr/>
        </p:nvSpPr>
        <p:spPr bwMode="auto">
          <a:xfrm>
            <a:off x="2209800" y="4800600"/>
            <a:ext cx="5105400" cy="0"/>
          </a:xfrm>
          <a:prstGeom prst="line">
            <a:avLst/>
          </a:prstGeom>
          <a:noFill/>
          <a:ln w="38100">
            <a:solidFill>
              <a:srgbClr val="080808"/>
            </a:solidFill>
            <a:round/>
            <a:headEnd/>
            <a:tailEnd/>
          </a:ln>
        </p:spPr>
        <p:txBody>
          <a:bodyPr>
            <a:prstTxWarp prst="textNoShape">
              <a:avLst/>
            </a:prstTxWarp>
          </a:bodyPr>
          <a:lstStyle/>
          <a:p>
            <a:endParaRPr lang="en-US"/>
          </a:p>
        </p:txBody>
      </p:sp>
      <p:sp>
        <p:nvSpPr>
          <p:cNvPr id="118788" name="Line 4"/>
          <p:cNvSpPr>
            <a:spLocks noChangeShapeType="1"/>
          </p:cNvSpPr>
          <p:nvPr/>
        </p:nvSpPr>
        <p:spPr bwMode="auto">
          <a:xfrm>
            <a:off x="4800600" y="3200400"/>
            <a:ext cx="0" cy="1600200"/>
          </a:xfrm>
          <a:prstGeom prst="line">
            <a:avLst/>
          </a:prstGeom>
          <a:noFill/>
          <a:ln w="38100">
            <a:solidFill>
              <a:srgbClr val="080808"/>
            </a:solidFill>
            <a:round/>
            <a:headEnd/>
            <a:tailEnd/>
          </a:ln>
        </p:spPr>
        <p:txBody>
          <a:bodyPr>
            <a:prstTxWarp prst="textNoShape">
              <a:avLst/>
            </a:prstTxWarp>
          </a:bodyPr>
          <a:lstStyle/>
          <a:p>
            <a:endParaRPr lang="en-US"/>
          </a:p>
        </p:txBody>
      </p:sp>
      <p:sp>
        <p:nvSpPr>
          <p:cNvPr id="118789" name="Line 5"/>
          <p:cNvSpPr>
            <a:spLocks noChangeShapeType="1"/>
          </p:cNvSpPr>
          <p:nvPr/>
        </p:nvSpPr>
        <p:spPr bwMode="auto">
          <a:xfrm>
            <a:off x="3276600" y="3200400"/>
            <a:ext cx="2971800" cy="0"/>
          </a:xfrm>
          <a:prstGeom prst="line">
            <a:avLst/>
          </a:prstGeom>
          <a:noFill/>
          <a:ln w="38100">
            <a:solidFill>
              <a:srgbClr val="080808"/>
            </a:solidFill>
            <a:round/>
            <a:headEnd/>
            <a:tailEnd/>
          </a:ln>
        </p:spPr>
        <p:txBody>
          <a:bodyPr>
            <a:prstTxWarp prst="textNoShape">
              <a:avLst/>
            </a:prstTxWarp>
          </a:bodyPr>
          <a:lstStyle/>
          <a:p>
            <a:endParaRPr lang="en-US"/>
          </a:p>
        </p:txBody>
      </p:sp>
      <p:sp>
        <p:nvSpPr>
          <p:cNvPr id="118790" name="Line 6"/>
          <p:cNvSpPr>
            <a:spLocks noChangeShapeType="1"/>
          </p:cNvSpPr>
          <p:nvPr/>
        </p:nvSpPr>
        <p:spPr bwMode="auto">
          <a:xfrm>
            <a:off x="5791200" y="4800600"/>
            <a:ext cx="0" cy="1905000"/>
          </a:xfrm>
          <a:prstGeom prst="line">
            <a:avLst/>
          </a:prstGeom>
          <a:noFill/>
          <a:ln w="38100">
            <a:solidFill>
              <a:srgbClr val="080808"/>
            </a:solidFill>
            <a:round/>
            <a:headEnd/>
            <a:tailEnd/>
          </a:ln>
        </p:spPr>
        <p:txBody>
          <a:bodyPr>
            <a:prstTxWarp prst="textNoShape">
              <a:avLst/>
            </a:prstTxWarp>
          </a:bodyPr>
          <a:lstStyle/>
          <a:p>
            <a:endParaRPr lang="en-US"/>
          </a:p>
        </p:txBody>
      </p:sp>
      <p:sp>
        <p:nvSpPr>
          <p:cNvPr id="118791" name="Line 7"/>
          <p:cNvSpPr>
            <a:spLocks noChangeShapeType="1"/>
          </p:cNvSpPr>
          <p:nvPr/>
        </p:nvSpPr>
        <p:spPr bwMode="auto">
          <a:xfrm>
            <a:off x="3657600" y="4800600"/>
            <a:ext cx="0" cy="1905000"/>
          </a:xfrm>
          <a:prstGeom prst="line">
            <a:avLst/>
          </a:prstGeom>
          <a:noFill/>
          <a:ln w="38100">
            <a:solidFill>
              <a:srgbClr val="080808"/>
            </a:solidFill>
            <a:round/>
            <a:headEnd/>
            <a:tailEnd/>
          </a:ln>
        </p:spPr>
        <p:txBody>
          <a:bodyPr>
            <a:prstTxWarp prst="textNoShape">
              <a:avLst/>
            </a:prstTxWarp>
          </a:bodyPr>
          <a:lstStyle/>
          <a:p>
            <a:endParaRPr lang="en-US"/>
          </a:p>
        </p:txBody>
      </p:sp>
      <p:sp>
        <p:nvSpPr>
          <p:cNvPr id="118792" name="Text Box 8"/>
          <p:cNvSpPr txBox="1">
            <a:spLocks noChangeArrowheads="1"/>
          </p:cNvSpPr>
          <p:nvPr/>
        </p:nvSpPr>
        <p:spPr bwMode="auto">
          <a:xfrm>
            <a:off x="2209800" y="5410200"/>
            <a:ext cx="914400" cy="701675"/>
          </a:xfrm>
          <a:prstGeom prst="rect">
            <a:avLst/>
          </a:prstGeom>
          <a:noFill/>
          <a:ln w="9525">
            <a:noFill/>
            <a:miter lim="800000"/>
            <a:headEnd/>
            <a:tailEnd/>
          </a:ln>
        </p:spPr>
        <p:txBody>
          <a:bodyPr>
            <a:prstTxWarp prst="textNoShape">
              <a:avLst/>
            </a:prstTxWarp>
            <a:spAutoFit/>
          </a:bodyPr>
          <a:lstStyle/>
          <a:p>
            <a:pPr algn="ctr">
              <a:spcBef>
                <a:spcPct val="50000"/>
              </a:spcBef>
            </a:pPr>
            <a:r>
              <a:rPr lang="en-US" sz="4000" b="1">
                <a:solidFill>
                  <a:srgbClr val="080808"/>
                </a:solidFill>
                <a:latin typeface="Arial" pitchFamily="84" charset="0"/>
              </a:rPr>
              <a:t>10</a:t>
            </a:r>
          </a:p>
        </p:txBody>
      </p:sp>
      <p:sp>
        <p:nvSpPr>
          <p:cNvPr id="118793" name="Text Box 9"/>
          <p:cNvSpPr txBox="1">
            <a:spLocks noChangeArrowheads="1"/>
          </p:cNvSpPr>
          <p:nvPr/>
        </p:nvSpPr>
        <p:spPr bwMode="auto">
          <a:xfrm>
            <a:off x="4343400" y="5394325"/>
            <a:ext cx="914400" cy="701675"/>
          </a:xfrm>
          <a:prstGeom prst="rect">
            <a:avLst/>
          </a:prstGeom>
          <a:noFill/>
          <a:ln w="9525">
            <a:noFill/>
            <a:miter lim="800000"/>
            <a:headEnd/>
            <a:tailEnd/>
          </a:ln>
        </p:spPr>
        <p:txBody>
          <a:bodyPr>
            <a:prstTxWarp prst="textNoShape">
              <a:avLst/>
            </a:prstTxWarp>
            <a:spAutoFit/>
          </a:bodyPr>
          <a:lstStyle/>
          <a:p>
            <a:pPr algn="ctr">
              <a:spcBef>
                <a:spcPct val="50000"/>
              </a:spcBef>
            </a:pPr>
            <a:r>
              <a:rPr lang="en-US" sz="4000" b="1">
                <a:solidFill>
                  <a:srgbClr val="080808"/>
                </a:solidFill>
                <a:latin typeface="Arial" pitchFamily="84" charset="0"/>
              </a:rPr>
              <a:t>25</a:t>
            </a:r>
          </a:p>
        </p:txBody>
      </p:sp>
      <p:sp>
        <p:nvSpPr>
          <p:cNvPr id="118794" name="Text Box 10"/>
          <p:cNvSpPr txBox="1">
            <a:spLocks noChangeArrowheads="1"/>
          </p:cNvSpPr>
          <p:nvPr/>
        </p:nvSpPr>
        <p:spPr bwMode="auto">
          <a:xfrm>
            <a:off x="6324600" y="5394325"/>
            <a:ext cx="914400" cy="701675"/>
          </a:xfrm>
          <a:prstGeom prst="rect">
            <a:avLst/>
          </a:prstGeom>
          <a:noFill/>
          <a:ln w="9525">
            <a:noFill/>
            <a:miter lim="800000"/>
            <a:headEnd/>
            <a:tailEnd/>
          </a:ln>
        </p:spPr>
        <p:txBody>
          <a:bodyPr>
            <a:prstTxWarp prst="textNoShape">
              <a:avLst/>
            </a:prstTxWarp>
            <a:spAutoFit/>
          </a:bodyPr>
          <a:lstStyle/>
          <a:p>
            <a:pPr algn="ctr">
              <a:spcBef>
                <a:spcPct val="50000"/>
              </a:spcBef>
            </a:pPr>
            <a:r>
              <a:rPr lang="en-US" sz="4000" b="1">
                <a:solidFill>
                  <a:srgbClr val="080808"/>
                </a:solidFill>
                <a:latin typeface="Arial" pitchFamily="84" charset="0"/>
              </a:rPr>
              <a:t>50</a:t>
            </a:r>
          </a:p>
        </p:txBody>
      </p:sp>
      <p:sp>
        <p:nvSpPr>
          <p:cNvPr id="118795" name="Text Box 11"/>
          <p:cNvSpPr txBox="1">
            <a:spLocks noChangeArrowheads="1"/>
          </p:cNvSpPr>
          <p:nvPr/>
        </p:nvSpPr>
        <p:spPr bwMode="auto">
          <a:xfrm>
            <a:off x="3429000" y="3657600"/>
            <a:ext cx="914400" cy="701675"/>
          </a:xfrm>
          <a:prstGeom prst="rect">
            <a:avLst/>
          </a:prstGeom>
          <a:noFill/>
          <a:ln w="9525">
            <a:noFill/>
            <a:miter lim="800000"/>
            <a:headEnd/>
            <a:tailEnd/>
          </a:ln>
        </p:spPr>
        <p:txBody>
          <a:bodyPr>
            <a:prstTxWarp prst="textNoShape">
              <a:avLst/>
            </a:prstTxWarp>
            <a:spAutoFit/>
          </a:bodyPr>
          <a:lstStyle/>
          <a:p>
            <a:pPr algn="ctr">
              <a:spcBef>
                <a:spcPct val="50000"/>
              </a:spcBef>
            </a:pPr>
            <a:r>
              <a:rPr lang="en-US" sz="4000" b="1">
                <a:solidFill>
                  <a:srgbClr val="080808"/>
                </a:solidFill>
                <a:latin typeface="Arial" pitchFamily="84" charset="0"/>
              </a:rPr>
              <a:t>75</a:t>
            </a:r>
          </a:p>
        </p:txBody>
      </p:sp>
      <p:sp>
        <p:nvSpPr>
          <p:cNvPr id="118796" name="Text Box 12"/>
          <p:cNvSpPr txBox="1">
            <a:spLocks noChangeArrowheads="1"/>
          </p:cNvSpPr>
          <p:nvPr/>
        </p:nvSpPr>
        <p:spPr bwMode="auto">
          <a:xfrm>
            <a:off x="5257800" y="3657600"/>
            <a:ext cx="1143000" cy="701675"/>
          </a:xfrm>
          <a:prstGeom prst="rect">
            <a:avLst/>
          </a:prstGeom>
          <a:noFill/>
          <a:ln w="9525">
            <a:noFill/>
            <a:miter lim="800000"/>
            <a:headEnd/>
            <a:tailEnd/>
          </a:ln>
        </p:spPr>
        <p:txBody>
          <a:bodyPr>
            <a:prstTxWarp prst="textNoShape">
              <a:avLst/>
            </a:prstTxWarp>
            <a:spAutoFit/>
          </a:bodyPr>
          <a:lstStyle/>
          <a:p>
            <a:pPr algn="ctr">
              <a:spcBef>
                <a:spcPct val="50000"/>
              </a:spcBef>
            </a:pPr>
            <a:r>
              <a:rPr lang="en-US" sz="4000" b="1">
                <a:solidFill>
                  <a:srgbClr val="080808"/>
                </a:solidFill>
                <a:latin typeface="Arial" pitchFamily="84" charset="0"/>
              </a:rPr>
              <a:t>100</a:t>
            </a:r>
          </a:p>
        </p:txBody>
      </p:sp>
      <p:sp>
        <p:nvSpPr>
          <p:cNvPr id="245773" name="Text Box 13"/>
          <p:cNvSpPr txBox="1">
            <a:spLocks noChangeArrowheads="1"/>
          </p:cNvSpPr>
          <p:nvPr/>
        </p:nvSpPr>
        <p:spPr bwMode="auto">
          <a:xfrm>
            <a:off x="4191000" y="2057400"/>
            <a:ext cx="1143000" cy="701675"/>
          </a:xfrm>
          <a:prstGeom prst="rect">
            <a:avLst/>
          </a:prstGeom>
          <a:noFill/>
          <a:ln w="9525">
            <a:noFill/>
            <a:miter lim="800000"/>
            <a:headEnd/>
            <a:tailEnd/>
          </a:ln>
        </p:spPr>
        <p:txBody>
          <a:bodyPr>
            <a:prstTxWarp prst="textNoShape">
              <a:avLst/>
            </a:prstTxWarp>
            <a:spAutoFit/>
          </a:bodyPr>
          <a:lstStyle/>
          <a:p>
            <a:pPr algn="ctr">
              <a:spcBef>
                <a:spcPct val="50000"/>
              </a:spcBef>
            </a:pPr>
            <a:r>
              <a:rPr lang="en-US" sz="4000" b="1">
                <a:solidFill>
                  <a:srgbClr val="080808"/>
                </a:solidFill>
                <a:latin typeface="Arial" pitchFamily="84" charset="0"/>
              </a:rPr>
              <a:t>200</a:t>
            </a:r>
          </a:p>
        </p:txBody>
      </p:sp>
      <p:sp>
        <p:nvSpPr>
          <p:cNvPr id="118798" name="Text Box 14"/>
          <p:cNvSpPr txBox="1">
            <a:spLocks noChangeArrowheads="1"/>
          </p:cNvSpPr>
          <p:nvPr/>
        </p:nvSpPr>
        <p:spPr bwMode="auto">
          <a:xfrm rot="-3365940">
            <a:off x="-669925" y="3032125"/>
            <a:ext cx="6096000" cy="641350"/>
          </a:xfrm>
          <a:prstGeom prst="rect">
            <a:avLst/>
          </a:prstGeom>
          <a:noFill/>
          <a:ln w="9525">
            <a:noFill/>
            <a:miter lim="800000"/>
            <a:headEnd/>
            <a:tailEnd/>
          </a:ln>
        </p:spPr>
        <p:txBody>
          <a:bodyPr>
            <a:prstTxWarp prst="textNoShape">
              <a:avLst/>
            </a:prstTxWarp>
            <a:spAutoFit/>
          </a:bodyPr>
          <a:lstStyle/>
          <a:p>
            <a:pPr algn="ctr">
              <a:spcBef>
                <a:spcPct val="50000"/>
              </a:spcBef>
            </a:pPr>
            <a:r>
              <a:rPr lang="en-US" sz="3600" b="1">
                <a:solidFill>
                  <a:schemeClr val="bg2"/>
                </a:solidFill>
                <a:latin typeface="Arial" pitchFamily="84" charset="0"/>
              </a:rPr>
              <a:t>The 200 Point Pyramid</a:t>
            </a:r>
          </a:p>
        </p:txBody>
      </p:sp>
      <p:sp>
        <p:nvSpPr>
          <p:cNvPr id="118799" name="Text Box 15"/>
          <p:cNvSpPr txBox="1">
            <a:spLocks noChangeArrowheads="1"/>
          </p:cNvSpPr>
          <p:nvPr/>
        </p:nvSpPr>
        <p:spPr bwMode="auto">
          <a:xfrm rot="3278800">
            <a:off x="3924300" y="3122613"/>
            <a:ext cx="6242050" cy="641350"/>
          </a:xfrm>
          <a:prstGeom prst="rect">
            <a:avLst/>
          </a:prstGeom>
          <a:noFill/>
          <a:ln w="9525">
            <a:noFill/>
            <a:miter lim="800000"/>
            <a:headEnd/>
            <a:tailEnd/>
          </a:ln>
        </p:spPr>
        <p:txBody>
          <a:bodyPr>
            <a:prstTxWarp prst="textNoShape">
              <a:avLst/>
            </a:prstTxWarp>
            <a:spAutoFit/>
          </a:bodyPr>
          <a:lstStyle/>
          <a:p>
            <a:pPr algn="ctr">
              <a:spcBef>
                <a:spcPct val="50000"/>
              </a:spcBef>
            </a:pPr>
            <a:r>
              <a:rPr lang="en-US" sz="3600" b="1">
                <a:solidFill>
                  <a:schemeClr val="bg2"/>
                </a:solidFill>
                <a:latin typeface="Arial" pitchFamily="84" charset="0"/>
              </a:rPr>
              <a:t>Can You Beat the Clock?</a:t>
            </a:r>
          </a:p>
        </p:txBody>
      </p:sp>
      <p:pic>
        <p:nvPicPr>
          <p:cNvPr id="118800" name="Picture 16" descr="MMj02834770000[1]"/>
          <p:cNvPicPr>
            <a:picLocks noChangeAspect="1" noChangeArrowheads="1" noCrop="1"/>
          </p:cNvPicPr>
          <p:nvPr/>
        </p:nvPicPr>
        <p:blipFill>
          <a:blip r:embed="rId5"/>
          <a:srcRect/>
          <a:stretch>
            <a:fillRect/>
          </a:stretch>
        </p:blipFill>
        <p:spPr bwMode="auto">
          <a:xfrm>
            <a:off x="7239000" y="609600"/>
            <a:ext cx="1447800" cy="2438400"/>
          </a:xfrm>
          <a:prstGeom prst="rect">
            <a:avLst/>
          </a:prstGeom>
          <a:noFill/>
          <a:ln w="9525">
            <a:noFill/>
            <a:miter lim="800000"/>
            <a:headEnd/>
            <a:tailEnd/>
          </a:ln>
        </p:spPr>
      </p:pic>
      <p:pic>
        <p:nvPicPr>
          <p:cNvPr id="118801" name="Picture 17" descr="MMj03237380000[1]">
            <a:hlinkClick r:id="rId6" action="ppaction://hlinkpres?slideindex=1&amp;slidetitle="/>
          </p:cNvPr>
          <p:cNvPicPr>
            <a:picLocks noChangeAspect="1" noChangeArrowheads="1" noCrop="1"/>
          </p:cNvPicPr>
          <p:nvPr/>
        </p:nvPicPr>
        <p:blipFill>
          <a:blip r:embed="rId7"/>
          <a:srcRect/>
          <a:stretch>
            <a:fillRect/>
          </a:stretch>
        </p:blipFill>
        <p:spPr bwMode="auto">
          <a:xfrm>
            <a:off x="533400" y="609600"/>
            <a:ext cx="1724025" cy="2057400"/>
          </a:xfrm>
          <a:prstGeom prst="rect">
            <a:avLst/>
          </a:prstGeom>
          <a:noFill/>
          <a:ln w="9525">
            <a:noFill/>
            <a:miter lim="800000"/>
            <a:headEnd/>
            <a:tailEnd/>
          </a:ln>
        </p:spPr>
      </p:pic>
      <p:pic>
        <p:nvPicPr>
          <p:cNvPr id="118802" name="Picture 18" descr="MMj02952030000[1]"/>
          <p:cNvPicPr>
            <a:picLocks noChangeAspect="1" noChangeArrowheads="1" noCrop="1"/>
          </p:cNvPicPr>
          <p:nvPr/>
        </p:nvPicPr>
        <p:blipFill>
          <a:blip r:embed="rId8"/>
          <a:srcRect/>
          <a:stretch>
            <a:fillRect/>
          </a:stretch>
        </p:blipFill>
        <p:spPr bwMode="auto">
          <a:xfrm>
            <a:off x="5711825" y="304800"/>
            <a:ext cx="841375" cy="914400"/>
          </a:xfrm>
          <a:prstGeom prst="rect">
            <a:avLst/>
          </a:prstGeom>
          <a:noFill/>
          <a:ln w="9525">
            <a:noFill/>
            <a:miter lim="800000"/>
            <a:headEnd/>
            <a:tailEnd/>
          </a:ln>
        </p:spPr>
      </p:pic>
      <p:sp>
        <p:nvSpPr>
          <p:cNvPr id="118803" name="AutoShape 19">
            <a:hlinkClick r:id="rId9" action="ppaction://hlinkpres?slideindex=1&amp;slidetitle=Slide 1" highlightClick="1"/>
          </p:cNvPr>
          <p:cNvSpPr>
            <a:spLocks noChangeArrowheads="1"/>
          </p:cNvSpPr>
          <p:nvPr/>
        </p:nvSpPr>
        <p:spPr bwMode="auto">
          <a:xfrm>
            <a:off x="152400" y="5638800"/>
            <a:ext cx="750888" cy="827088"/>
          </a:xfrm>
          <a:prstGeom prst="actionButtonForwardNext">
            <a:avLst/>
          </a:prstGeom>
          <a:solidFill>
            <a:srgbClr val="FFFF00"/>
          </a:solidFill>
          <a:ln w="12700">
            <a:solidFill>
              <a:schemeClr val="bg2"/>
            </a:solidFill>
            <a:miter lim="800000"/>
            <a:headEnd/>
            <a:tailEnd/>
          </a:ln>
        </p:spPr>
        <p:txBody>
          <a:bodyPr anchor="ctr">
            <a:prstTxWarp prst="textNoShape">
              <a:avLst/>
            </a:prstTxWarp>
            <a:spAutoFit/>
          </a:bodyPr>
          <a:lstStyle/>
          <a:p>
            <a:pPr algn="ctr" eaLnBrk="0" hangingPunct="0"/>
            <a:endParaRPr lang="en-US"/>
          </a:p>
        </p:txBody>
      </p:sp>
      <p:pic>
        <p:nvPicPr>
          <p:cNvPr id="245780" name="Picture 20" descr="MCWB01372_0000[1]"/>
          <p:cNvPicPr>
            <a:picLocks noChangeAspect="1" noChangeArrowheads="1"/>
          </p:cNvPicPr>
          <p:nvPr/>
        </p:nvPicPr>
        <p:blipFill>
          <a:blip r:embed="rId10"/>
          <a:srcRect/>
          <a:stretch>
            <a:fillRect/>
          </a:stretch>
        </p:blipFill>
        <p:spPr bwMode="auto">
          <a:xfrm>
            <a:off x="3048000" y="5018088"/>
            <a:ext cx="685800" cy="649287"/>
          </a:xfrm>
          <a:prstGeom prst="rect">
            <a:avLst/>
          </a:prstGeom>
          <a:noFill/>
          <a:ln w="9525">
            <a:noFill/>
            <a:miter lim="800000"/>
            <a:headEnd/>
            <a:tailEnd/>
          </a:ln>
        </p:spPr>
      </p:pic>
      <p:pic>
        <p:nvPicPr>
          <p:cNvPr id="245781" name="Picture 21" descr="MCWB01372_0000[1]"/>
          <p:cNvPicPr>
            <a:picLocks noChangeAspect="1" noChangeArrowheads="1"/>
          </p:cNvPicPr>
          <p:nvPr/>
        </p:nvPicPr>
        <p:blipFill>
          <a:blip r:embed="rId10"/>
          <a:srcRect/>
          <a:stretch>
            <a:fillRect/>
          </a:stretch>
        </p:blipFill>
        <p:spPr bwMode="auto">
          <a:xfrm>
            <a:off x="5181600" y="5029200"/>
            <a:ext cx="685800" cy="649288"/>
          </a:xfrm>
          <a:prstGeom prst="rect">
            <a:avLst/>
          </a:prstGeom>
          <a:noFill/>
          <a:ln w="9525">
            <a:noFill/>
            <a:miter lim="800000"/>
            <a:headEnd/>
            <a:tailEnd/>
          </a:ln>
        </p:spPr>
      </p:pic>
      <p:pic>
        <p:nvPicPr>
          <p:cNvPr id="245782" name="Picture 22" descr="MCWB01372_0000[1]"/>
          <p:cNvPicPr>
            <a:picLocks noChangeAspect="1" noChangeArrowheads="1"/>
          </p:cNvPicPr>
          <p:nvPr/>
        </p:nvPicPr>
        <p:blipFill>
          <a:blip r:embed="rId10"/>
          <a:srcRect/>
          <a:stretch>
            <a:fillRect/>
          </a:stretch>
        </p:blipFill>
        <p:spPr bwMode="auto">
          <a:xfrm>
            <a:off x="7010400" y="5029200"/>
            <a:ext cx="685800" cy="649288"/>
          </a:xfrm>
          <a:prstGeom prst="rect">
            <a:avLst/>
          </a:prstGeom>
          <a:noFill/>
          <a:ln w="9525">
            <a:noFill/>
            <a:miter lim="800000"/>
            <a:headEnd/>
            <a:tailEnd/>
          </a:ln>
        </p:spPr>
      </p:pic>
      <p:pic>
        <p:nvPicPr>
          <p:cNvPr id="245783" name="Picture 23" descr="MCWB01372_0000[1]"/>
          <p:cNvPicPr>
            <a:picLocks noChangeAspect="1" noChangeArrowheads="1"/>
          </p:cNvPicPr>
          <p:nvPr/>
        </p:nvPicPr>
        <p:blipFill>
          <a:blip r:embed="rId10"/>
          <a:srcRect/>
          <a:stretch>
            <a:fillRect/>
          </a:stretch>
        </p:blipFill>
        <p:spPr bwMode="auto">
          <a:xfrm>
            <a:off x="4038600" y="4038600"/>
            <a:ext cx="685800" cy="649288"/>
          </a:xfrm>
          <a:prstGeom prst="rect">
            <a:avLst/>
          </a:prstGeom>
          <a:noFill/>
          <a:ln w="9525">
            <a:noFill/>
            <a:miter lim="800000"/>
            <a:headEnd/>
            <a:tailEnd/>
          </a:ln>
        </p:spPr>
      </p:pic>
      <p:pic>
        <p:nvPicPr>
          <p:cNvPr id="245784" name="Picture 24" descr="MCWB01372_0000[1]"/>
          <p:cNvPicPr>
            <a:picLocks noChangeAspect="1" noChangeArrowheads="1"/>
          </p:cNvPicPr>
          <p:nvPr/>
        </p:nvPicPr>
        <p:blipFill>
          <a:blip r:embed="rId10"/>
          <a:srcRect/>
          <a:stretch>
            <a:fillRect/>
          </a:stretch>
        </p:blipFill>
        <p:spPr bwMode="auto">
          <a:xfrm>
            <a:off x="6248400" y="4038600"/>
            <a:ext cx="685800" cy="649288"/>
          </a:xfrm>
          <a:prstGeom prst="rect">
            <a:avLst/>
          </a:prstGeom>
          <a:noFill/>
          <a:ln w="9525">
            <a:noFill/>
            <a:miter lim="800000"/>
            <a:headEnd/>
            <a:tailEnd/>
          </a:ln>
        </p:spPr>
      </p:pic>
      <p:pic>
        <p:nvPicPr>
          <p:cNvPr id="245785" name="Picture 25" descr="MCWB01372_0000[1]"/>
          <p:cNvPicPr>
            <a:picLocks noChangeAspect="1" noChangeArrowheads="1"/>
          </p:cNvPicPr>
          <p:nvPr/>
        </p:nvPicPr>
        <p:blipFill>
          <a:blip r:embed="rId10"/>
          <a:srcRect/>
          <a:stretch>
            <a:fillRect/>
          </a:stretch>
        </p:blipFill>
        <p:spPr bwMode="auto">
          <a:xfrm>
            <a:off x="5029200" y="2438400"/>
            <a:ext cx="685800" cy="649288"/>
          </a:xfrm>
          <a:prstGeom prst="rect">
            <a:avLst/>
          </a:prstGeom>
          <a:noFill/>
          <a:ln w="9525">
            <a:noFill/>
            <a:miter lim="800000"/>
            <a:headEnd/>
            <a:tailEnd/>
          </a:ln>
        </p:spPr>
      </p:pic>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1000"/>
                                  </p:stCondLst>
                                  <p:childTnLst>
                                    <p:set>
                                      <p:cBhvr>
                                        <p:cTn id="6" dur="1" fill="hold">
                                          <p:stCondLst>
                                            <p:cond delay="0"/>
                                          </p:stCondLst>
                                        </p:cTn>
                                        <p:tgtEl>
                                          <p:spTgt spid="24578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78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78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578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578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45785"/>
                                        </p:tgtEl>
                                        <p:attrNameLst>
                                          <p:attrName>style.visibility</p:attrName>
                                        </p:attrNameLst>
                                      </p:cBhvr>
                                      <p:to>
                                        <p:strVal val="visible"/>
                                      </p:to>
                                    </p:set>
                                  </p:childTnLst>
                                </p:cTn>
                              </p:par>
                            </p:childTnLst>
                          </p:cTn>
                        </p:par>
                        <p:par>
                          <p:cTn id="27" fill="hold">
                            <p:stCondLst>
                              <p:cond delay="0"/>
                            </p:stCondLst>
                            <p:childTnLst>
                              <p:par>
                                <p:cTn id="28" presetID="34" presetClass="emph" presetSubtype="0" fill="hold" grpId="0" nodeType="afterEffect">
                                  <p:stCondLst>
                                    <p:cond delay="1000"/>
                                  </p:stCondLst>
                                  <p:iterate type="lt">
                                    <p:tmPct val="10000"/>
                                  </p:iterate>
                                  <p:childTnLst>
                                    <p:animMotion origin="layout" path="M 0.0 0.0 L 0.0 -0.07213" pathEditMode="relative" ptsTypes="">
                                      <p:cBhvr>
                                        <p:cTn id="29" dur="500" accel="50000" decel="50000" autoRev="1" fill="hold">
                                          <p:stCondLst>
                                            <p:cond delay="0"/>
                                          </p:stCondLst>
                                        </p:cTn>
                                        <p:tgtEl>
                                          <p:spTgt spid="245773"/>
                                        </p:tgtEl>
                                        <p:attrNameLst>
                                          <p:attrName>ppt_x</p:attrName>
                                          <p:attrName>ppt_y</p:attrName>
                                        </p:attrNameLst>
                                      </p:cBhvr>
                                    </p:animMotion>
                                    <p:animRot by="1500000">
                                      <p:cBhvr>
                                        <p:cTn id="30" dur="250" fill="hold">
                                          <p:stCondLst>
                                            <p:cond delay="0"/>
                                          </p:stCondLst>
                                        </p:cTn>
                                        <p:tgtEl>
                                          <p:spTgt spid="245773"/>
                                        </p:tgtEl>
                                        <p:attrNameLst>
                                          <p:attrName>r</p:attrName>
                                        </p:attrNameLst>
                                      </p:cBhvr>
                                    </p:animRot>
                                    <p:animRot by="-1500000">
                                      <p:cBhvr>
                                        <p:cTn id="31" dur="250" fill="hold">
                                          <p:stCondLst>
                                            <p:cond delay="250"/>
                                          </p:stCondLst>
                                        </p:cTn>
                                        <p:tgtEl>
                                          <p:spTgt spid="245773"/>
                                        </p:tgtEl>
                                        <p:attrNameLst>
                                          <p:attrName>r</p:attrName>
                                        </p:attrNameLst>
                                      </p:cBhvr>
                                    </p:animRot>
                                    <p:animRot by="-1500000">
                                      <p:cBhvr>
                                        <p:cTn id="32" dur="250" fill="hold">
                                          <p:stCondLst>
                                            <p:cond delay="500"/>
                                          </p:stCondLst>
                                        </p:cTn>
                                        <p:tgtEl>
                                          <p:spTgt spid="245773"/>
                                        </p:tgtEl>
                                        <p:attrNameLst>
                                          <p:attrName>r</p:attrName>
                                        </p:attrNameLst>
                                      </p:cBhvr>
                                    </p:animRot>
                                    <p:animRot by="1500000">
                                      <p:cBhvr>
                                        <p:cTn id="33" dur="250" fill="hold">
                                          <p:stCondLst>
                                            <p:cond delay="750"/>
                                          </p:stCondLst>
                                        </p:cTn>
                                        <p:tgtEl>
                                          <p:spTgt spid="245773"/>
                                        </p:tgtEl>
                                        <p:attrNameLst>
                                          <p:attrName>r</p:attrName>
                                        </p:attrNameLst>
                                      </p:cBhvr>
                                    </p:animRot>
                                  </p:childTnLst>
                                  <p:subTnLst>
                                    <p:audio>
                                      <p:cMediaNode>
                                        <p:cTn display="0" masterRel="sameClick">
                                          <p:stCondLst>
                                            <p:cond evt="begin" delay="0">
                                              <p:tn val="28"/>
                                            </p:cond>
                                          </p:stCondLst>
                                          <p:endCondLst>
                                            <p:cond evt="onStopAudio" delay="0">
                                              <p:tgtEl>
                                                <p:sldTgt/>
                                              </p:tgtEl>
                                            </p:cond>
                                          </p:endCondLst>
                                        </p:cTn>
                                        <p:tgtEl>
                                          <p:sndTgt r:embed="rId4"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73" grpId="0"/>
    </p:bld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0">
  <p:cSld>
    <p:bg>
      <p:bgPr>
        <a:solidFill>
          <a:schemeClr val="tx1"/>
        </a:solidFill>
        <a:effectLst/>
      </p:bgPr>
    </p:bg>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838200" y="-152400"/>
            <a:ext cx="7772400" cy="914400"/>
          </a:xfrm>
        </p:spPr>
        <p:txBody>
          <a:bodyPr/>
          <a:lstStyle/>
          <a:p>
            <a:r>
              <a:rPr lang="en-US" smtClean="0">
                <a:solidFill>
                  <a:schemeClr val="bg2"/>
                </a:solidFill>
                <a:ea typeface="ＭＳ Ｐゴシック" pitchFamily="84" charset="-128"/>
                <a:cs typeface="ＭＳ Ｐゴシック" pitchFamily="84" charset="-128"/>
              </a:rPr>
              <a:t>The Four Circles of Engagement</a:t>
            </a:r>
          </a:p>
        </p:txBody>
      </p:sp>
      <p:grpSp>
        <p:nvGrpSpPr>
          <p:cNvPr id="2" name="Group 3"/>
          <p:cNvGrpSpPr>
            <a:grpSpLocks/>
          </p:cNvGrpSpPr>
          <p:nvPr/>
        </p:nvGrpSpPr>
        <p:grpSpPr bwMode="auto">
          <a:xfrm>
            <a:off x="838200" y="2100263"/>
            <a:ext cx="4054475" cy="2952750"/>
            <a:chOff x="528" y="1323"/>
            <a:chExt cx="2554" cy="1860"/>
          </a:xfrm>
        </p:grpSpPr>
        <p:grpSp>
          <p:nvGrpSpPr>
            <p:cNvPr id="120851" name="Group 4"/>
            <p:cNvGrpSpPr>
              <a:grpSpLocks/>
            </p:cNvGrpSpPr>
            <p:nvPr/>
          </p:nvGrpSpPr>
          <p:grpSpPr bwMode="auto">
            <a:xfrm>
              <a:off x="528" y="1323"/>
              <a:ext cx="2554" cy="1860"/>
              <a:chOff x="528" y="1968"/>
              <a:chExt cx="2554" cy="1860"/>
            </a:xfrm>
          </p:grpSpPr>
          <p:sp>
            <p:nvSpPr>
              <p:cNvPr id="120853" name="_s17422"/>
              <p:cNvSpPr>
                <a:spLocks noChangeArrowheads="1" noTextEdit="1"/>
              </p:cNvSpPr>
              <p:nvPr/>
            </p:nvSpPr>
            <p:spPr bwMode="auto">
              <a:xfrm>
                <a:off x="1296" y="1968"/>
                <a:ext cx="1786" cy="1860"/>
              </a:xfrm>
              <a:prstGeom prst="ellipse">
                <a:avLst/>
              </a:prstGeom>
              <a:solidFill>
                <a:schemeClr val="folHlink">
                  <a:alpha val="50195"/>
                </a:schemeClr>
              </a:solidFill>
              <a:ln w="7874">
                <a:solidFill>
                  <a:schemeClr val="bg2"/>
                </a:solidFill>
                <a:round/>
                <a:headEnd/>
                <a:tailEnd/>
              </a:ln>
            </p:spPr>
            <p:txBody>
              <a:bodyPr wrap="none" anchor="ctr">
                <a:prstTxWarp prst="textNoShape">
                  <a:avLst/>
                </a:prstTxWarp>
              </a:bodyPr>
              <a:lstStyle/>
              <a:p>
                <a:endParaRPr lang="en-US"/>
              </a:p>
            </p:txBody>
          </p:sp>
          <p:sp>
            <p:nvSpPr>
              <p:cNvPr id="120854" name="_s17423"/>
              <p:cNvSpPr>
                <a:spLocks noChangeArrowheads="1"/>
              </p:cNvSpPr>
              <p:nvPr/>
            </p:nvSpPr>
            <p:spPr bwMode="auto">
              <a:xfrm>
                <a:off x="528" y="3408"/>
                <a:ext cx="1045" cy="261"/>
              </a:xfrm>
              <a:prstGeom prst="rect">
                <a:avLst/>
              </a:prstGeom>
              <a:noFill/>
              <a:ln w="9525">
                <a:noFill/>
                <a:miter lim="800000"/>
                <a:headEnd/>
                <a:tailEnd/>
              </a:ln>
            </p:spPr>
            <p:txBody>
              <a:bodyPr wrap="none" anchor="ctr">
                <a:prstTxWarp prst="textNoShape">
                  <a:avLst/>
                </a:prstTxWarp>
              </a:bodyPr>
              <a:lstStyle/>
              <a:p>
                <a:pPr algn="ctr" eaLnBrk="0" hangingPunct="0"/>
                <a:r>
                  <a:rPr lang="en-US">
                    <a:solidFill>
                      <a:schemeClr val="bg2"/>
                    </a:solidFill>
                    <a:latin typeface="Arial" pitchFamily="84" charset="0"/>
                  </a:rPr>
                  <a:t>Physical Domain</a:t>
                </a:r>
              </a:p>
            </p:txBody>
          </p:sp>
        </p:grpSp>
        <p:sp>
          <p:nvSpPr>
            <p:cNvPr id="120852" name="Text Box 7"/>
            <p:cNvSpPr txBox="1">
              <a:spLocks noChangeArrowheads="1"/>
            </p:cNvSpPr>
            <p:nvPr/>
          </p:nvSpPr>
          <p:spPr bwMode="auto">
            <a:xfrm>
              <a:off x="1200" y="2064"/>
              <a:ext cx="1056" cy="288"/>
            </a:xfrm>
            <a:prstGeom prst="rect">
              <a:avLst/>
            </a:prstGeom>
            <a:noFill/>
            <a:ln w="4699">
              <a:noFill/>
              <a:miter lim="800000"/>
              <a:headEnd/>
              <a:tailEnd/>
            </a:ln>
          </p:spPr>
          <p:txBody>
            <a:bodyPr>
              <a:prstTxWarp prst="textNoShape">
                <a:avLst/>
              </a:prstTxWarp>
              <a:spAutoFit/>
            </a:bodyPr>
            <a:lstStyle/>
            <a:p>
              <a:pPr algn="ctr" eaLnBrk="0" hangingPunct="0">
                <a:spcBef>
                  <a:spcPct val="50000"/>
                </a:spcBef>
              </a:pPr>
              <a:r>
                <a:rPr lang="en-US">
                  <a:solidFill>
                    <a:schemeClr val="bg2"/>
                  </a:solidFill>
                </a:rPr>
                <a:t>Movement</a:t>
              </a:r>
            </a:p>
          </p:txBody>
        </p:sp>
      </p:grpSp>
      <p:grpSp>
        <p:nvGrpSpPr>
          <p:cNvPr id="4" name="Group 8"/>
          <p:cNvGrpSpPr>
            <a:grpSpLocks/>
          </p:cNvGrpSpPr>
          <p:nvPr/>
        </p:nvGrpSpPr>
        <p:grpSpPr bwMode="auto">
          <a:xfrm>
            <a:off x="4038600" y="2176463"/>
            <a:ext cx="3868738" cy="2895600"/>
            <a:chOff x="2544" y="1371"/>
            <a:chExt cx="2437" cy="1824"/>
          </a:xfrm>
        </p:grpSpPr>
        <p:grpSp>
          <p:nvGrpSpPr>
            <p:cNvPr id="120847" name="Group 9"/>
            <p:cNvGrpSpPr>
              <a:grpSpLocks/>
            </p:cNvGrpSpPr>
            <p:nvPr/>
          </p:nvGrpSpPr>
          <p:grpSpPr bwMode="auto">
            <a:xfrm>
              <a:off x="2544" y="1371"/>
              <a:ext cx="2437" cy="1824"/>
              <a:chOff x="2544" y="1371"/>
              <a:chExt cx="2437" cy="1824"/>
            </a:xfrm>
          </p:grpSpPr>
          <p:sp>
            <p:nvSpPr>
              <p:cNvPr id="120849" name="_s17420"/>
              <p:cNvSpPr>
                <a:spLocks noChangeArrowheads="1" noTextEdit="1"/>
              </p:cNvSpPr>
              <p:nvPr/>
            </p:nvSpPr>
            <p:spPr bwMode="auto">
              <a:xfrm>
                <a:off x="2544" y="1371"/>
                <a:ext cx="1690" cy="1824"/>
              </a:xfrm>
              <a:prstGeom prst="ellipse">
                <a:avLst/>
              </a:prstGeom>
              <a:solidFill>
                <a:srgbClr val="FF0000">
                  <a:alpha val="50195"/>
                </a:srgbClr>
              </a:solidFill>
              <a:ln w="12700">
                <a:solidFill>
                  <a:schemeClr val="bg2"/>
                </a:solidFill>
                <a:round/>
                <a:headEnd/>
                <a:tailEnd/>
              </a:ln>
            </p:spPr>
            <p:txBody>
              <a:bodyPr wrap="none" anchor="ctr">
                <a:prstTxWarp prst="textNoShape">
                  <a:avLst/>
                </a:prstTxWarp>
              </a:bodyPr>
              <a:lstStyle/>
              <a:p>
                <a:endParaRPr lang="en-US"/>
              </a:p>
            </p:txBody>
          </p:sp>
          <p:sp>
            <p:nvSpPr>
              <p:cNvPr id="120850" name="_s17421"/>
              <p:cNvSpPr>
                <a:spLocks noChangeArrowheads="1"/>
              </p:cNvSpPr>
              <p:nvPr/>
            </p:nvSpPr>
            <p:spPr bwMode="auto">
              <a:xfrm>
                <a:off x="3936" y="2763"/>
                <a:ext cx="1045" cy="261"/>
              </a:xfrm>
              <a:prstGeom prst="rect">
                <a:avLst/>
              </a:prstGeom>
              <a:noFill/>
              <a:ln w="9525">
                <a:noFill/>
                <a:miter lim="800000"/>
                <a:headEnd/>
                <a:tailEnd/>
              </a:ln>
            </p:spPr>
            <p:txBody>
              <a:bodyPr wrap="none" anchor="ctr">
                <a:prstTxWarp prst="textNoShape">
                  <a:avLst/>
                </a:prstTxWarp>
              </a:bodyPr>
              <a:lstStyle/>
              <a:p>
                <a:pPr algn="ctr" eaLnBrk="0" hangingPunct="0"/>
                <a:r>
                  <a:rPr lang="en-US">
                    <a:solidFill>
                      <a:schemeClr val="bg2"/>
                    </a:solidFill>
                    <a:latin typeface="Arial" pitchFamily="84" charset="0"/>
                  </a:rPr>
                  <a:t>Social/Emotional</a:t>
                </a:r>
              </a:p>
              <a:p>
                <a:pPr algn="ctr" eaLnBrk="0" hangingPunct="0"/>
                <a:r>
                  <a:rPr lang="en-US">
                    <a:solidFill>
                      <a:schemeClr val="bg2"/>
                    </a:solidFill>
                    <a:latin typeface="Arial" pitchFamily="84" charset="0"/>
                  </a:rPr>
                  <a:t>Domain </a:t>
                </a:r>
              </a:p>
            </p:txBody>
          </p:sp>
        </p:grpSp>
        <p:sp>
          <p:nvSpPr>
            <p:cNvPr id="120848" name="Text Box 12"/>
            <p:cNvSpPr txBox="1">
              <a:spLocks noChangeArrowheads="1"/>
            </p:cNvSpPr>
            <p:nvPr/>
          </p:nvSpPr>
          <p:spPr bwMode="auto">
            <a:xfrm>
              <a:off x="3312" y="2064"/>
              <a:ext cx="1056" cy="288"/>
            </a:xfrm>
            <a:prstGeom prst="rect">
              <a:avLst/>
            </a:prstGeom>
            <a:noFill/>
            <a:ln w="4699">
              <a:noFill/>
              <a:miter lim="800000"/>
              <a:headEnd/>
              <a:tailEnd/>
            </a:ln>
          </p:spPr>
          <p:txBody>
            <a:bodyPr>
              <a:prstTxWarp prst="textNoShape">
                <a:avLst/>
              </a:prstTxWarp>
              <a:spAutoFit/>
            </a:bodyPr>
            <a:lstStyle/>
            <a:p>
              <a:pPr algn="ctr" eaLnBrk="0" hangingPunct="0">
                <a:spcBef>
                  <a:spcPct val="50000"/>
                </a:spcBef>
              </a:pPr>
              <a:r>
                <a:rPr lang="en-US">
                  <a:solidFill>
                    <a:schemeClr val="bg2"/>
                  </a:solidFill>
                </a:rPr>
                <a:t>Affiliation</a:t>
              </a:r>
            </a:p>
          </p:txBody>
        </p:sp>
      </p:grpSp>
      <p:grpSp>
        <p:nvGrpSpPr>
          <p:cNvPr id="6" name="Group 13"/>
          <p:cNvGrpSpPr>
            <a:grpSpLocks/>
          </p:cNvGrpSpPr>
          <p:nvPr/>
        </p:nvGrpSpPr>
        <p:grpSpPr bwMode="auto">
          <a:xfrm>
            <a:off x="3048000" y="728663"/>
            <a:ext cx="2819400" cy="3170237"/>
            <a:chOff x="1920" y="459"/>
            <a:chExt cx="1776" cy="1997"/>
          </a:xfrm>
        </p:grpSpPr>
        <p:sp>
          <p:nvSpPr>
            <p:cNvPr id="120844" name="_s17418"/>
            <p:cNvSpPr>
              <a:spLocks noChangeArrowheads="1" noTextEdit="1"/>
            </p:cNvSpPr>
            <p:nvPr/>
          </p:nvSpPr>
          <p:spPr bwMode="auto">
            <a:xfrm>
              <a:off x="1920" y="699"/>
              <a:ext cx="1776" cy="1757"/>
            </a:xfrm>
            <a:prstGeom prst="ellipse">
              <a:avLst/>
            </a:prstGeom>
            <a:solidFill>
              <a:srgbClr val="FFFF00">
                <a:alpha val="50195"/>
              </a:srgbClr>
            </a:solidFill>
            <a:ln w="4699">
              <a:solidFill>
                <a:schemeClr val="bg2"/>
              </a:solidFill>
              <a:round/>
              <a:headEnd/>
              <a:tailEnd/>
            </a:ln>
          </p:spPr>
          <p:txBody>
            <a:bodyPr wrap="none" anchor="ctr">
              <a:prstTxWarp prst="textNoShape">
                <a:avLst/>
              </a:prstTxWarp>
            </a:bodyPr>
            <a:lstStyle/>
            <a:p>
              <a:endParaRPr lang="en-US"/>
            </a:p>
          </p:txBody>
        </p:sp>
        <p:sp>
          <p:nvSpPr>
            <p:cNvPr id="120845" name="_s17419"/>
            <p:cNvSpPr>
              <a:spLocks noChangeArrowheads="1"/>
            </p:cNvSpPr>
            <p:nvPr/>
          </p:nvSpPr>
          <p:spPr bwMode="auto">
            <a:xfrm>
              <a:off x="2239" y="459"/>
              <a:ext cx="1159" cy="261"/>
            </a:xfrm>
            <a:prstGeom prst="rect">
              <a:avLst/>
            </a:prstGeom>
            <a:noFill/>
            <a:ln w="9525">
              <a:noFill/>
              <a:miter lim="800000"/>
              <a:headEnd/>
              <a:tailEnd/>
            </a:ln>
          </p:spPr>
          <p:txBody>
            <a:bodyPr wrap="none" anchor="ctr">
              <a:prstTxWarp prst="textNoShape">
                <a:avLst/>
              </a:prstTxWarp>
            </a:bodyPr>
            <a:lstStyle/>
            <a:p>
              <a:pPr algn="ctr" eaLnBrk="0" hangingPunct="0"/>
              <a:r>
                <a:rPr lang="en-US">
                  <a:solidFill>
                    <a:schemeClr val="bg2"/>
                  </a:solidFill>
                  <a:latin typeface="Arial" pitchFamily="84" charset="0"/>
                </a:rPr>
                <a:t>Cognitive Domain</a:t>
              </a:r>
            </a:p>
          </p:txBody>
        </p:sp>
        <p:sp>
          <p:nvSpPr>
            <p:cNvPr id="120846" name="Text Box 16"/>
            <p:cNvSpPr txBox="1">
              <a:spLocks noChangeArrowheads="1"/>
            </p:cNvSpPr>
            <p:nvPr/>
          </p:nvSpPr>
          <p:spPr bwMode="auto">
            <a:xfrm>
              <a:off x="2304" y="814"/>
              <a:ext cx="1056" cy="530"/>
            </a:xfrm>
            <a:prstGeom prst="rect">
              <a:avLst/>
            </a:prstGeom>
            <a:noFill/>
            <a:ln w="4699">
              <a:noFill/>
              <a:miter lim="800000"/>
              <a:headEnd/>
              <a:tailEnd/>
            </a:ln>
          </p:spPr>
          <p:txBody>
            <a:bodyPr>
              <a:prstTxWarp prst="textNoShape">
                <a:avLst/>
              </a:prstTxWarp>
              <a:spAutoFit/>
            </a:bodyPr>
            <a:lstStyle/>
            <a:p>
              <a:pPr algn="ctr" eaLnBrk="0" hangingPunct="0">
                <a:spcBef>
                  <a:spcPct val="5000"/>
                </a:spcBef>
              </a:pPr>
              <a:r>
                <a:rPr lang="en-US">
                  <a:solidFill>
                    <a:schemeClr val="bg2"/>
                  </a:solidFill>
                </a:rPr>
                <a:t>Intellectual</a:t>
              </a:r>
            </a:p>
            <a:p>
              <a:pPr algn="ctr" eaLnBrk="0" hangingPunct="0">
                <a:spcBef>
                  <a:spcPct val="5000"/>
                </a:spcBef>
              </a:pPr>
              <a:r>
                <a:rPr lang="en-US">
                  <a:solidFill>
                    <a:schemeClr val="bg2"/>
                  </a:solidFill>
                </a:rPr>
                <a:t>Challenge</a:t>
              </a:r>
            </a:p>
          </p:txBody>
        </p:sp>
      </p:grpSp>
      <p:sp>
        <p:nvSpPr>
          <p:cNvPr id="246801" name="Text Box 17"/>
          <p:cNvSpPr txBox="1">
            <a:spLocks noChangeArrowheads="1"/>
          </p:cNvSpPr>
          <p:nvPr/>
        </p:nvSpPr>
        <p:spPr bwMode="auto">
          <a:xfrm>
            <a:off x="685800" y="2057400"/>
            <a:ext cx="7543800" cy="823913"/>
          </a:xfrm>
          <a:prstGeom prst="rect">
            <a:avLst/>
          </a:prstGeom>
          <a:noFill/>
          <a:ln w="4699">
            <a:noFill/>
            <a:miter lim="800000"/>
            <a:headEnd/>
            <a:tailEnd/>
          </a:ln>
        </p:spPr>
        <p:txBody>
          <a:bodyPr>
            <a:prstTxWarp prst="textNoShape">
              <a:avLst/>
            </a:prstTxWarp>
            <a:spAutoFit/>
          </a:bodyPr>
          <a:lstStyle/>
          <a:p>
            <a:pPr algn="ctr" eaLnBrk="0" hangingPunct="0">
              <a:spcBef>
                <a:spcPct val="50000"/>
              </a:spcBef>
            </a:pPr>
            <a:r>
              <a:rPr lang="en-US" sz="4800" b="1">
                <a:solidFill>
                  <a:schemeClr val="bg2"/>
                </a:solidFill>
              </a:rPr>
              <a:t>Active Learning Strategies</a:t>
            </a:r>
          </a:p>
        </p:txBody>
      </p:sp>
      <p:grpSp>
        <p:nvGrpSpPr>
          <p:cNvPr id="7" name="Group 18"/>
          <p:cNvGrpSpPr>
            <a:grpSpLocks/>
          </p:cNvGrpSpPr>
          <p:nvPr/>
        </p:nvGrpSpPr>
        <p:grpSpPr bwMode="auto">
          <a:xfrm>
            <a:off x="3048000" y="3167063"/>
            <a:ext cx="2835275" cy="3462337"/>
            <a:chOff x="1920" y="1995"/>
            <a:chExt cx="1786" cy="2181"/>
          </a:xfrm>
        </p:grpSpPr>
        <p:sp>
          <p:nvSpPr>
            <p:cNvPr id="120841" name="_s17422"/>
            <p:cNvSpPr>
              <a:spLocks noChangeArrowheads="1" noTextEdit="1"/>
            </p:cNvSpPr>
            <p:nvPr/>
          </p:nvSpPr>
          <p:spPr bwMode="auto">
            <a:xfrm>
              <a:off x="1920" y="1995"/>
              <a:ext cx="1786" cy="1860"/>
            </a:xfrm>
            <a:prstGeom prst="ellipse">
              <a:avLst/>
            </a:prstGeom>
            <a:solidFill>
              <a:srgbClr val="00FF00">
                <a:alpha val="50195"/>
              </a:srgbClr>
            </a:solidFill>
            <a:ln w="7874">
              <a:solidFill>
                <a:schemeClr val="bg2"/>
              </a:solidFill>
              <a:round/>
              <a:headEnd/>
              <a:tailEnd/>
            </a:ln>
          </p:spPr>
          <p:txBody>
            <a:bodyPr wrap="none" anchor="ctr">
              <a:prstTxWarp prst="textNoShape">
                <a:avLst/>
              </a:prstTxWarp>
            </a:bodyPr>
            <a:lstStyle/>
            <a:p>
              <a:endParaRPr lang="en-US"/>
            </a:p>
          </p:txBody>
        </p:sp>
        <p:sp>
          <p:nvSpPr>
            <p:cNvPr id="120842" name="_s17423"/>
            <p:cNvSpPr>
              <a:spLocks noChangeArrowheads="1"/>
            </p:cNvSpPr>
            <p:nvPr/>
          </p:nvSpPr>
          <p:spPr bwMode="auto">
            <a:xfrm>
              <a:off x="2304" y="3915"/>
              <a:ext cx="1045" cy="261"/>
            </a:xfrm>
            <a:prstGeom prst="rect">
              <a:avLst/>
            </a:prstGeom>
            <a:noFill/>
            <a:ln w="9525">
              <a:noFill/>
              <a:miter lim="800000"/>
              <a:headEnd/>
              <a:tailEnd/>
            </a:ln>
          </p:spPr>
          <p:txBody>
            <a:bodyPr wrap="none" anchor="ctr">
              <a:prstTxWarp prst="textNoShape">
                <a:avLst/>
              </a:prstTxWarp>
            </a:bodyPr>
            <a:lstStyle/>
            <a:p>
              <a:pPr algn="ctr" eaLnBrk="0" hangingPunct="0"/>
              <a:r>
                <a:rPr lang="en-US">
                  <a:solidFill>
                    <a:schemeClr val="bg2"/>
                  </a:solidFill>
                  <a:latin typeface="Arial" pitchFamily="84" charset="0"/>
                </a:rPr>
                <a:t>Social/Emotional Domain</a:t>
              </a:r>
            </a:p>
          </p:txBody>
        </p:sp>
        <p:sp>
          <p:nvSpPr>
            <p:cNvPr id="120843" name="Text Box 21"/>
            <p:cNvSpPr txBox="1">
              <a:spLocks noChangeArrowheads="1"/>
            </p:cNvSpPr>
            <p:nvPr/>
          </p:nvSpPr>
          <p:spPr bwMode="auto">
            <a:xfrm>
              <a:off x="2304" y="3291"/>
              <a:ext cx="1056" cy="288"/>
            </a:xfrm>
            <a:prstGeom prst="rect">
              <a:avLst/>
            </a:prstGeom>
            <a:noFill/>
            <a:ln w="4699">
              <a:noFill/>
              <a:miter lim="800000"/>
              <a:headEnd/>
              <a:tailEnd/>
            </a:ln>
          </p:spPr>
          <p:txBody>
            <a:bodyPr>
              <a:prstTxWarp prst="textNoShape">
                <a:avLst/>
              </a:prstTxWarp>
              <a:spAutoFit/>
            </a:bodyPr>
            <a:lstStyle/>
            <a:p>
              <a:pPr algn="ctr" eaLnBrk="0" hangingPunct="0">
                <a:spcBef>
                  <a:spcPct val="50000"/>
                </a:spcBef>
              </a:pPr>
              <a:r>
                <a:rPr lang="en-US">
                  <a:solidFill>
                    <a:schemeClr val="bg2"/>
                  </a:solidFill>
                </a:rPr>
                <a:t>Choice</a:t>
              </a:r>
            </a:p>
          </p:txBody>
        </p:sp>
      </p:grpSp>
      <p:sp>
        <p:nvSpPr>
          <p:cNvPr id="246806" name="Oval 22"/>
          <p:cNvSpPr>
            <a:spLocks noChangeArrowheads="1"/>
          </p:cNvSpPr>
          <p:nvPr/>
        </p:nvSpPr>
        <p:spPr bwMode="auto">
          <a:xfrm>
            <a:off x="4191000" y="3200400"/>
            <a:ext cx="609600" cy="685800"/>
          </a:xfrm>
          <a:prstGeom prst="ellipse">
            <a:avLst/>
          </a:prstGeom>
          <a:solidFill>
            <a:schemeClr val="bg2"/>
          </a:solidFill>
          <a:ln w="12700">
            <a:solidFill>
              <a:schemeClr val="bg2"/>
            </a:solidFill>
            <a:round/>
            <a:headEnd/>
            <a:tailEnd/>
          </a:ln>
        </p:spPr>
        <p:txBody>
          <a:bodyPr wrap="none" anchor="ctr">
            <a:prstTxWarp prst="textNoShape">
              <a:avLst/>
            </a:prstTxWarp>
            <a:spAutoFit/>
          </a:bodyPr>
          <a:lstStyle/>
          <a:p>
            <a:pPr algn="ctr" eaLnBrk="0" hangingPunct="0"/>
            <a:endParaRPr lang="en-US"/>
          </a:p>
        </p:txBody>
      </p:sp>
    </p:spTree>
  </p:cSld>
  <p:clrMapOvr>
    <a:overrideClrMapping bg1="dk2" tx1="lt1" bg2="dk1" tx2="lt2" accent1="accent1" accent2="accent2" accent3="accent3" accent4="accent4" accent5="accent5" accent6="accent6" hlink="hlink" folHlink="folHlink"/>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680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246801"/>
                                        </p:tgtEl>
                                        <p:attrNameLst>
                                          <p:attrName>style.visibility</p:attrName>
                                        </p:attrNameLst>
                                      </p:cBhvr>
                                      <p:to>
                                        <p:strVal val="visible"/>
                                      </p:to>
                                    </p:set>
                                    <p:animEffect transition="in" filter="dissolve">
                                      <p:cBhvr>
                                        <p:cTn id="35" dur="500"/>
                                        <p:tgtEl>
                                          <p:spTgt spid="2468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801" grpId="0"/>
      <p:bldP spid="246806" grpId="0" animBg="1"/>
    </p:bld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en-US" smtClean="0">
                <a:ea typeface="ＭＳ Ｐゴシック" pitchFamily="84" charset="-128"/>
                <a:cs typeface="ＭＳ Ｐゴシック" pitchFamily="84" charset="-128"/>
              </a:rPr>
              <a:t>Roundtable 2: The Presidents</a:t>
            </a:r>
          </a:p>
        </p:txBody>
      </p:sp>
      <p:sp>
        <p:nvSpPr>
          <p:cNvPr id="34819" name="Rectangle 3"/>
          <p:cNvSpPr>
            <a:spLocks noGrp="1" noChangeArrowheads="1"/>
          </p:cNvSpPr>
          <p:nvPr>
            <p:ph idx="1"/>
          </p:nvPr>
        </p:nvSpPr>
        <p:spPr/>
        <p:txBody>
          <a:bodyPr/>
          <a:lstStyle/>
          <a:p>
            <a:pPr>
              <a:buFont typeface="Monotype Sorts" charset="2"/>
              <a:buChar char="n"/>
              <a:defRPr/>
            </a:pPr>
            <a:r>
              <a:rPr lang="en-US" smtClean="0">
                <a:ea typeface="ＭＳ Ｐゴシック" charset="-128"/>
              </a:rPr>
              <a:t>Enter “1 Mode”</a:t>
            </a:r>
          </a:p>
          <a:p>
            <a:pPr>
              <a:buFont typeface="Monotype Sorts" charset="2"/>
              <a:buChar char="n"/>
              <a:defRPr/>
            </a:pPr>
            <a:r>
              <a:rPr lang="en-US" smtClean="0">
                <a:ea typeface="ＭＳ Ｐゴシック" charset="-128"/>
              </a:rPr>
              <a:t>Begin Roundtable after several minutes in “1 Mode”</a:t>
            </a:r>
          </a:p>
          <a:p>
            <a:pPr>
              <a:buFont typeface="Monotype Sorts" charset="2"/>
              <a:buChar char="n"/>
              <a:defRPr/>
            </a:pPr>
            <a:r>
              <a:rPr lang="en-US" smtClean="0">
                <a:ea typeface="ＭＳ Ｐゴシック" charset="-128"/>
              </a:rPr>
              <a:t>Huddle around master list; make it as complete as possible.</a:t>
            </a:r>
          </a:p>
          <a:p>
            <a:pPr>
              <a:buFont typeface="Monotype Sorts" charset="2"/>
              <a:buChar char="n"/>
              <a:defRPr/>
            </a:pPr>
            <a:r>
              <a:rPr lang="en-US" smtClean="0">
                <a:ea typeface="ＭＳ Ｐゴシック" charset="-128"/>
              </a:rPr>
              <a:t>Prepare strategy for contest.</a:t>
            </a:r>
          </a:p>
        </p:txBody>
      </p:sp>
      <p:sp>
        <p:nvSpPr>
          <p:cNvPr id="122884" name="Slide Number Placeholder 5"/>
          <p:cNvSpPr>
            <a:spLocks noGrp="1"/>
          </p:cNvSpPr>
          <p:nvPr>
            <p:ph type="sldNum" sz="quarter" idx="12"/>
          </p:nvPr>
        </p:nvSpPr>
        <p:spPr>
          <a:noFill/>
        </p:spPr>
        <p:txBody>
          <a:bodyPr/>
          <a:lstStyle/>
          <a:p>
            <a:fld id="{068F95B4-F379-4CAA-9F88-BC23EDDF821C}" type="slidenum">
              <a:rPr lang="en-US">
                <a:latin typeface="Times New Roman" pitchFamily="84" charset="0"/>
                <a:ea typeface="ＭＳ Ｐゴシック" pitchFamily="84" charset="-128"/>
                <a:cs typeface="ＭＳ Ｐゴシック" pitchFamily="84" charset="-128"/>
              </a:rPr>
              <a:pPr/>
              <a:t>46</a:t>
            </a:fld>
            <a:endParaRPr lang="en-US">
              <a:latin typeface="Times New Roman" pitchFamily="84" charset="0"/>
              <a:ea typeface="ＭＳ Ｐゴシック" pitchFamily="84" charset="-128"/>
              <a:cs typeface="ＭＳ Ｐゴシック" pitchFamily="84" charset="-128"/>
            </a:endParaRPr>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45059" name="Rectangle 2"/>
          <p:cNvSpPr>
            <a:spLocks noGrp="1" noChangeArrowheads="1"/>
          </p:cNvSpPr>
          <p:nvPr>
            <p:ph type="title"/>
          </p:nvPr>
        </p:nvSpPr>
        <p:spPr/>
        <p:txBody>
          <a:bodyPr>
            <a:normAutofit fontScale="90000"/>
          </a:bodyPr>
          <a:lstStyle/>
          <a:p>
            <a:pPr>
              <a:defRPr/>
            </a:pPr>
            <a:r>
              <a:rPr lang="en-US" smtClean="0">
                <a:ea typeface="+mj-ea"/>
                <a:cs typeface="+mj-cs"/>
              </a:rPr>
              <a:t>Roundtable 2: The Presidents: Contest Rules</a:t>
            </a:r>
          </a:p>
        </p:txBody>
      </p:sp>
      <p:sp>
        <p:nvSpPr>
          <p:cNvPr id="35843" name="Rectangle 3"/>
          <p:cNvSpPr>
            <a:spLocks noGrp="1" noChangeArrowheads="1"/>
          </p:cNvSpPr>
          <p:nvPr>
            <p:ph idx="1"/>
          </p:nvPr>
        </p:nvSpPr>
        <p:spPr/>
        <p:txBody>
          <a:bodyPr/>
          <a:lstStyle/>
          <a:p>
            <a:pPr>
              <a:lnSpc>
                <a:spcPct val="120000"/>
              </a:lnSpc>
              <a:buFont typeface="Monotype Sorts" pitchFamily="2" charset="2"/>
              <a:buChar char="n"/>
              <a:defRPr/>
            </a:pPr>
            <a:r>
              <a:rPr lang="en-US" sz="2800" smtClean="0">
                <a:ea typeface="+mn-ea"/>
                <a:cs typeface="+mn-cs"/>
              </a:rPr>
              <a:t>One president per round.</a:t>
            </a:r>
          </a:p>
          <a:p>
            <a:pPr>
              <a:lnSpc>
                <a:spcPct val="120000"/>
              </a:lnSpc>
              <a:buFont typeface="Monotype Sorts" pitchFamily="2" charset="2"/>
              <a:buChar char="n"/>
              <a:defRPr/>
            </a:pPr>
            <a:r>
              <a:rPr lang="en-US" sz="2800" smtClean="0">
                <a:ea typeface="+mn-ea"/>
                <a:cs typeface="+mn-cs"/>
              </a:rPr>
              <a:t>Your team may keep working during the contest.</a:t>
            </a:r>
          </a:p>
          <a:p>
            <a:pPr>
              <a:lnSpc>
                <a:spcPct val="120000"/>
              </a:lnSpc>
              <a:buFont typeface="Monotype Sorts" pitchFamily="2" charset="2"/>
              <a:buChar char="n"/>
              <a:defRPr/>
            </a:pPr>
            <a:r>
              <a:rPr lang="en-US" sz="2800" smtClean="0">
                <a:ea typeface="+mn-ea"/>
                <a:cs typeface="+mn-cs"/>
              </a:rPr>
              <a:t>Repeat president??? (Lose turn).</a:t>
            </a:r>
          </a:p>
          <a:p>
            <a:pPr>
              <a:lnSpc>
                <a:spcPct val="120000"/>
              </a:lnSpc>
              <a:buFont typeface="Monotype Sorts" pitchFamily="2" charset="2"/>
              <a:buChar char="n"/>
              <a:defRPr/>
            </a:pPr>
            <a:r>
              <a:rPr lang="en-US" sz="2800" smtClean="0">
                <a:ea typeface="+mn-ea"/>
                <a:cs typeface="+mn-cs"/>
              </a:rPr>
              <a:t>Not a president??? (Lose turn).</a:t>
            </a:r>
          </a:p>
          <a:p>
            <a:pPr>
              <a:lnSpc>
                <a:spcPct val="120000"/>
              </a:lnSpc>
              <a:buFont typeface="Monotype Sorts" pitchFamily="2" charset="2"/>
              <a:buChar char="n"/>
              <a:defRPr/>
            </a:pPr>
            <a:r>
              <a:rPr lang="en-US" sz="2800" smtClean="0">
                <a:ea typeface="+mn-ea"/>
                <a:cs typeface="+mn-cs"/>
              </a:rPr>
              <a:t>Go out of turn??? (Lose turn).</a:t>
            </a:r>
          </a:p>
          <a:p>
            <a:pPr>
              <a:lnSpc>
                <a:spcPct val="120000"/>
              </a:lnSpc>
              <a:buFont typeface="Monotype Sorts" pitchFamily="2" charset="2"/>
              <a:buChar char="n"/>
              <a:defRPr/>
            </a:pPr>
            <a:r>
              <a:rPr lang="en-US" sz="2800" smtClean="0">
                <a:ea typeface="+mn-ea"/>
                <a:cs typeface="+mn-cs"/>
              </a:rPr>
              <a:t>Hint: Assign roles.</a:t>
            </a:r>
          </a:p>
        </p:txBody>
      </p:sp>
      <p:sp>
        <p:nvSpPr>
          <p:cNvPr id="124932" name="Slide Number Placeholder 5"/>
          <p:cNvSpPr>
            <a:spLocks noGrp="1"/>
          </p:cNvSpPr>
          <p:nvPr>
            <p:ph type="sldNum" sz="quarter" idx="12"/>
          </p:nvPr>
        </p:nvSpPr>
        <p:spPr>
          <a:noFill/>
        </p:spPr>
        <p:txBody>
          <a:bodyPr/>
          <a:lstStyle/>
          <a:p>
            <a:fld id="{82972ABD-B075-45D8-ADF2-36946E00C3AC}" type="slidenum">
              <a:rPr lang="en-US">
                <a:latin typeface="Times New Roman" pitchFamily="84" charset="0"/>
                <a:ea typeface="ＭＳ Ｐゴシック" pitchFamily="84" charset="-128"/>
                <a:cs typeface="ＭＳ Ｐゴシック" pitchFamily="84" charset="-128"/>
              </a:rPr>
              <a:pPr/>
              <a:t>47</a:t>
            </a:fld>
            <a:endParaRPr lang="en-US">
              <a:latin typeface="Times New Roman" pitchFamily="84" charset="0"/>
              <a:ea typeface="ＭＳ Ｐゴシック" pitchFamily="84" charset="-128"/>
              <a:cs typeface="ＭＳ Ｐゴシック" pitchFamily="84" charset="-128"/>
            </a:endParaRPr>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r>
              <a:rPr lang="en-US" smtClean="0">
                <a:ea typeface="ＭＳ Ｐゴシック" pitchFamily="84" charset="-128"/>
                <a:cs typeface="ＭＳ Ｐゴシック" pitchFamily="84" charset="-128"/>
              </a:rPr>
              <a:t>Roundtable 3: Foldover Poems</a:t>
            </a:r>
          </a:p>
        </p:txBody>
      </p:sp>
      <p:sp>
        <p:nvSpPr>
          <p:cNvPr id="189443" name="Rectangle 3"/>
          <p:cNvSpPr>
            <a:spLocks noGrp="1" noChangeArrowheads="1"/>
          </p:cNvSpPr>
          <p:nvPr>
            <p:ph idx="1"/>
          </p:nvPr>
        </p:nvSpPr>
        <p:spPr>
          <a:xfrm>
            <a:off x="1143000" y="1828800"/>
            <a:ext cx="7772400" cy="4114800"/>
          </a:xfrm>
        </p:spPr>
        <p:txBody>
          <a:bodyPr>
            <a:normAutofit/>
          </a:bodyPr>
          <a:lstStyle/>
          <a:p>
            <a:pPr marL="533400" indent="-533400">
              <a:lnSpc>
                <a:spcPct val="85000"/>
              </a:lnSpc>
              <a:buClr>
                <a:schemeClr val="tx1"/>
              </a:buClr>
              <a:buSzTx/>
              <a:buFont typeface="Monotype Sorts" charset="2"/>
              <a:buAutoNum type="arabicPeriod"/>
              <a:defRPr/>
            </a:pPr>
            <a:r>
              <a:rPr lang="en-US" sz="2200" b="1" smtClean="0">
                <a:ea typeface="ＭＳ Ｐゴシック" charset="-128"/>
              </a:rPr>
              <a:t>Each team member needs a piece of paper and a writing instrument.</a:t>
            </a:r>
          </a:p>
          <a:p>
            <a:pPr marL="533400" indent="-533400">
              <a:lnSpc>
                <a:spcPct val="85000"/>
              </a:lnSpc>
              <a:buClr>
                <a:schemeClr val="tx1"/>
              </a:buClr>
              <a:buSzTx/>
              <a:buFont typeface="Monotype Sorts" charset="2"/>
              <a:buAutoNum type="arabicPeriod"/>
              <a:defRPr/>
            </a:pPr>
            <a:r>
              <a:rPr lang="en-US" sz="2200" b="1" smtClean="0">
                <a:ea typeface="ＭＳ Ｐゴシック" charset="-128"/>
              </a:rPr>
              <a:t>Each member writes one line of poetry to begin the poem.</a:t>
            </a:r>
          </a:p>
          <a:p>
            <a:pPr marL="533400" indent="-533400">
              <a:lnSpc>
                <a:spcPct val="85000"/>
              </a:lnSpc>
              <a:buClr>
                <a:schemeClr val="tx1"/>
              </a:buClr>
              <a:buSzTx/>
              <a:buFont typeface="Monotype Sorts" charset="2"/>
              <a:buAutoNum type="arabicPeriod"/>
              <a:defRPr/>
            </a:pPr>
            <a:r>
              <a:rPr lang="en-US" sz="2200" b="1" smtClean="0">
                <a:ea typeface="ＭＳ Ｐゴシック" charset="-128"/>
              </a:rPr>
              <a:t>The poem is then passed clockwise.</a:t>
            </a:r>
          </a:p>
          <a:p>
            <a:pPr marL="533400" indent="-533400">
              <a:lnSpc>
                <a:spcPct val="85000"/>
              </a:lnSpc>
              <a:buClr>
                <a:schemeClr val="tx1"/>
              </a:buClr>
              <a:buSzTx/>
              <a:buFont typeface="Monotype Sorts" charset="2"/>
              <a:buAutoNum type="arabicPeriod"/>
              <a:defRPr/>
            </a:pPr>
            <a:r>
              <a:rPr lang="en-US" sz="2200" b="1" smtClean="0">
                <a:ea typeface="ＭＳ Ｐゴシック" charset="-128"/>
              </a:rPr>
              <a:t>A second line is written, and the first is folded under (behind).</a:t>
            </a:r>
          </a:p>
          <a:p>
            <a:pPr marL="533400" indent="-533400">
              <a:lnSpc>
                <a:spcPct val="85000"/>
              </a:lnSpc>
              <a:buClr>
                <a:schemeClr val="tx1"/>
              </a:buClr>
              <a:buSzTx/>
              <a:buFont typeface="Monotype Sorts" charset="2"/>
              <a:buAutoNum type="arabicPeriod"/>
              <a:defRPr/>
            </a:pPr>
            <a:r>
              <a:rPr lang="en-US" sz="2200" b="1" smtClean="0">
                <a:ea typeface="ＭＳ Ｐゴシック" charset="-128"/>
              </a:rPr>
              <a:t>The poem is passed (and folded back) until team members end up with the paper they began with for the second time.</a:t>
            </a:r>
          </a:p>
          <a:p>
            <a:pPr marL="533400" indent="-533400">
              <a:lnSpc>
                <a:spcPct val="85000"/>
              </a:lnSpc>
              <a:buClr>
                <a:schemeClr val="tx1"/>
              </a:buClr>
              <a:buSzTx/>
              <a:buFont typeface="Monotype Sorts" charset="2"/>
              <a:buAutoNum type="arabicPeriod"/>
              <a:defRPr/>
            </a:pPr>
            <a:r>
              <a:rPr lang="en-US" sz="2200" b="1" smtClean="0">
                <a:ea typeface="ＭＳ Ｐゴシック" charset="-128"/>
              </a:rPr>
              <a:t>Team share:   Team members read aloud the 			        their poems.</a:t>
            </a:r>
          </a:p>
          <a:p>
            <a:pPr marL="533400" indent="-533400">
              <a:lnSpc>
                <a:spcPct val="85000"/>
              </a:lnSpc>
              <a:buClr>
                <a:schemeClr val="tx1"/>
              </a:buClr>
              <a:buSzTx/>
              <a:buFont typeface="Monotype Sorts" charset="2"/>
              <a:buAutoNum type="arabicPeriod"/>
              <a:defRPr/>
            </a:pPr>
            <a:r>
              <a:rPr lang="en-US" sz="2200" b="1" smtClean="0">
                <a:ea typeface="ＭＳ Ｐゴシック" charset="-128"/>
              </a:rPr>
              <a:t>Group share:  Each team chooses one of the poems 			        to read to the class.</a:t>
            </a:r>
          </a:p>
          <a:p>
            <a:pPr marL="533400" indent="-533400">
              <a:lnSpc>
                <a:spcPct val="85000"/>
              </a:lnSpc>
              <a:buFont typeface="Monotype Sorts" charset="2"/>
              <a:buChar char="n"/>
              <a:defRPr/>
            </a:pPr>
            <a:endParaRPr lang="en-US" sz="2200" b="1" smtClean="0">
              <a:ea typeface="ＭＳ Ｐゴシック" charset="-128"/>
            </a:endParaRPr>
          </a:p>
        </p:txBody>
      </p:sp>
      <p:sp>
        <p:nvSpPr>
          <p:cNvPr id="126980" name="Slide Number Placeholder 5"/>
          <p:cNvSpPr>
            <a:spLocks noGrp="1"/>
          </p:cNvSpPr>
          <p:nvPr>
            <p:ph type="sldNum" sz="quarter" idx="12"/>
          </p:nvPr>
        </p:nvSpPr>
        <p:spPr>
          <a:noFill/>
        </p:spPr>
        <p:txBody>
          <a:bodyPr/>
          <a:lstStyle/>
          <a:p>
            <a:fld id="{EC8D409A-6709-45FC-A57C-C9CCFBA59666}" type="slidenum">
              <a:rPr lang="en-US">
                <a:latin typeface="Times New Roman" pitchFamily="84" charset="0"/>
                <a:ea typeface="ＭＳ Ｐゴシック" pitchFamily="84" charset="-128"/>
                <a:cs typeface="ＭＳ Ｐゴシック" pitchFamily="84" charset="-128"/>
              </a:rPr>
              <a:pPr/>
              <a:t>48</a:t>
            </a:fld>
            <a:endParaRPr lang="en-US">
              <a:latin typeface="Times New Roman" pitchFamily="84" charset="0"/>
              <a:ea typeface="ＭＳ Ｐゴシック" pitchFamily="84" charset="-128"/>
              <a:cs typeface="ＭＳ Ｐゴシック" pitchFamily="84" charset="-128"/>
            </a:endParaRPr>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9443"/>
                                        </p:tgtEl>
                                        <p:attrNameLst>
                                          <p:attrName>style.visibility</p:attrName>
                                        </p:attrNameLst>
                                      </p:cBhvr>
                                      <p:to>
                                        <p:strVal val="visible"/>
                                      </p:to>
                                    </p:set>
                                    <p:anim calcmode="lin" valueType="num">
                                      <p:cBhvr additive="base">
                                        <p:cTn id="7" dur="500" fill="hold"/>
                                        <p:tgtEl>
                                          <p:spTgt spid="189443"/>
                                        </p:tgtEl>
                                        <p:attrNameLst>
                                          <p:attrName>ppt_x</p:attrName>
                                        </p:attrNameLst>
                                      </p:cBhvr>
                                      <p:tavLst>
                                        <p:tav tm="0">
                                          <p:val>
                                            <p:strVal val="0-#ppt_w/2"/>
                                          </p:val>
                                        </p:tav>
                                        <p:tav tm="100000">
                                          <p:val>
                                            <p:strVal val="#ppt_x"/>
                                          </p:val>
                                        </p:tav>
                                      </p:tavLst>
                                    </p:anim>
                                    <p:anim calcmode="lin" valueType="num">
                                      <p:cBhvr additive="base">
                                        <p:cTn id="8" dur="500" fill="hold"/>
                                        <p:tgtEl>
                                          <p:spTgt spid="18944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3" grpId="0" autoUpdateAnimBg="0"/>
    </p:bld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47107" name="Rectangle 2"/>
          <p:cNvSpPr>
            <a:spLocks noGrp="1" noChangeArrowheads="1"/>
          </p:cNvSpPr>
          <p:nvPr>
            <p:ph type="title"/>
          </p:nvPr>
        </p:nvSpPr>
        <p:spPr/>
        <p:txBody>
          <a:bodyPr>
            <a:normAutofit fontScale="90000"/>
          </a:bodyPr>
          <a:lstStyle/>
          <a:p>
            <a:pPr>
              <a:defRPr/>
            </a:pPr>
            <a:r>
              <a:rPr lang="en-US" smtClean="0">
                <a:ea typeface="+mj-ea"/>
                <a:cs typeface="+mj-cs"/>
              </a:rPr>
              <a:t>Roundtable 3: Foldover Poems:  Rules</a:t>
            </a:r>
          </a:p>
        </p:txBody>
      </p:sp>
      <p:sp>
        <p:nvSpPr>
          <p:cNvPr id="190467" name="Rectangle 3"/>
          <p:cNvSpPr>
            <a:spLocks noGrp="1" noChangeArrowheads="1"/>
          </p:cNvSpPr>
          <p:nvPr>
            <p:ph idx="1"/>
          </p:nvPr>
        </p:nvSpPr>
        <p:spPr/>
        <p:txBody>
          <a:bodyPr/>
          <a:lstStyle/>
          <a:p>
            <a:pPr>
              <a:lnSpc>
                <a:spcPct val="120000"/>
              </a:lnSpc>
              <a:buFont typeface="Monotype Sorts" charset="2"/>
              <a:buChar char="n"/>
              <a:defRPr/>
            </a:pPr>
            <a:r>
              <a:rPr lang="en-US" smtClean="0">
                <a:ea typeface="ＭＳ Ｐゴシック" charset="-128"/>
              </a:rPr>
              <a:t>No talking.</a:t>
            </a:r>
          </a:p>
          <a:p>
            <a:pPr>
              <a:lnSpc>
                <a:spcPct val="120000"/>
              </a:lnSpc>
              <a:buFont typeface="Monotype Sorts" charset="2"/>
              <a:buChar char="n"/>
              <a:defRPr/>
            </a:pPr>
            <a:r>
              <a:rPr lang="en-US" smtClean="0">
                <a:ea typeface="ＭＳ Ｐゴシック" charset="-128"/>
              </a:rPr>
              <a:t>PG-13 or cleaner.</a:t>
            </a:r>
          </a:p>
          <a:p>
            <a:pPr>
              <a:lnSpc>
                <a:spcPct val="120000"/>
              </a:lnSpc>
              <a:buFont typeface="Monotype Sorts" charset="2"/>
              <a:buChar char="n"/>
              <a:defRPr/>
            </a:pPr>
            <a:r>
              <a:rPr lang="en-US" smtClean="0">
                <a:ea typeface="ＭＳ Ｐゴシック" charset="-128"/>
              </a:rPr>
              <a:t>Good Handwriting.</a:t>
            </a:r>
          </a:p>
          <a:p>
            <a:pPr>
              <a:lnSpc>
                <a:spcPct val="120000"/>
              </a:lnSpc>
              <a:buFont typeface="Monotype Sorts" charset="2"/>
              <a:buChar char="n"/>
              <a:defRPr/>
            </a:pPr>
            <a:r>
              <a:rPr lang="en-US" smtClean="0">
                <a:ea typeface="ＭＳ Ｐゴシック" charset="-128"/>
              </a:rPr>
              <a:t>No names are permitted</a:t>
            </a:r>
          </a:p>
          <a:p>
            <a:pPr>
              <a:lnSpc>
                <a:spcPct val="120000"/>
              </a:lnSpc>
              <a:buFont typeface="Monotype Sorts" charset="2"/>
              <a:buChar char="n"/>
              <a:defRPr/>
            </a:pPr>
            <a:r>
              <a:rPr lang="en-US" smtClean="0">
                <a:ea typeface="ＭＳ Ｐゴシック" charset="-128"/>
              </a:rPr>
              <a:t>No correcting other’s grammar or spelling.</a:t>
            </a:r>
          </a:p>
          <a:p>
            <a:pPr>
              <a:lnSpc>
                <a:spcPct val="120000"/>
              </a:lnSpc>
              <a:buFont typeface="Monotype Sorts" charset="2"/>
              <a:buChar char="n"/>
              <a:defRPr/>
            </a:pPr>
            <a:r>
              <a:rPr lang="en-US" smtClean="0">
                <a:ea typeface="ＭＳ Ｐゴシック" charset="-128"/>
              </a:rPr>
              <a:t>No rhyming allowed!!!</a:t>
            </a:r>
          </a:p>
        </p:txBody>
      </p:sp>
      <p:sp>
        <p:nvSpPr>
          <p:cNvPr id="129028" name="Slide Number Placeholder 5"/>
          <p:cNvSpPr>
            <a:spLocks noGrp="1"/>
          </p:cNvSpPr>
          <p:nvPr>
            <p:ph type="sldNum" sz="quarter" idx="12"/>
          </p:nvPr>
        </p:nvSpPr>
        <p:spPr>
          <a:noFill/>
        </p:spPr>
        <p:txBody>
          <a:bodyPr/>
          <a:lstStyle/>
          <a:p>
            <a:fld id="{F39FCCF0-BD58-4828-B968-AFCC510497FC}" type="slidenum">
              <a:rPr lang="en-US">
                <a:latin typeface="Times New Roman" pitchFamily="84" charset="0"/>
                <a:ea typeface="ＭＳ Ｐゴシック" pitchFamily="84" charset="-128"/>
                <a:cs typeface="ＭＳ Ｐゴシック" pitchFamily="84" charset="-128"/>
              </a:rPr>
              <a:pPr/>
              <a:t>49</a:t>
            </a:fld>
            <a:endParaRPr lang="en-US">
              <a:latin typeface="Times New Roman" pitchFamily="84" charset="0"/>
              <a:ea typeface="ＭＳ Ｐゴシック" pitchFamily="84" charset="-128"/>
              <a:cs typeface="ＭＳ Ｐゴシック" pitchFamily="84" charset="-128"/>
            </a:endParaRPr>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0467">
                                            <p:txEl>
                                              <p:pRg st="0" end="0"/>
                                            </p:txEl>
                                          </p:spTgt>
                                        </p:tgtEl>
                                        <p:attrNameLst>
                                          <p:attrName>style.visibility</p:attrName>
                                        </p:attrNameLst>
                                      </p:cBhvr>
                                      <p:to>
                                        <p:strVal val="visible"/>
                                      </p:to>
                                    </p:set>
                                    <p:anim calcmode="lin" valueType="num">
                                      <p:cBhvr additive="base">
                                        <p:cTn id="7" dur="500" fill="hold"/>
                                        <p:tgtEl>
                                          <p:spTgt spid="1904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04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0467">
                                            <p:txEl>
                                              <p:pRg st="1" end="1"/>
                                            </p:txEl>
                                          </p:spTgt>
                                        </p:tgtEl>
                                        <p:attrNameLst>
                                          <p:attrName>style.visibility</p:attrName>
                                        </p:attrNameLst>
                                      </p:cBhvr>
                                      <p:to>
                                        <p:strVal val="visible"/>
                                      </p:to>
                                    </p:set>
                                    <p:anim calcmode="lin" valueType="num">
                                      <p:cBhvr additive="base">
                                        <p:cTn id="13" dur="500" fill="hold"/>
                                        <p:tgtEl>
                                          <p:spTgt spid="1904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904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90467">
                                            <p:txEl>
                                              <p:pRg st="2" end="2"/>
                                            </p:txEl>
                                          </p:spTgt>
                                        </p:tgtEl>
                                        <p:attrNameLst>
                                          <p:attrName>style.visibility</p:attrName>
                                        </p:attrNameLst>
                                      </p:cBhvr>
                                      <p:to>
                                        <p:strVal val="visible"/>
                                      </p:to>
                                    </p:set>
                                    <p:anim calcmode="lin" valueType="num">
                                      <p:cBhvr additive="base">
                                        <p:cTn id="19" dur="500" fill="hold"/>
                                        <p:tgtEl>
                                          <p:spTgt spid="1904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904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90467">
                                            <p:txEl>
                                              <p:pRg st="3" end="3"/>
                                            </p:txEl>
                                          </p:spTgt>
                                        </p:tgtEl>
                                        <p:attrNameLst>
                                          <p:attrName>style.visibility</p:attrName>
                                        </p:attrNameLst>
                                      </p:cBhvr>
                                      <p:to>
                                        <p:strVal val="visible"/>
                                      </p:to>
                                    </p:set>
                                    <p:anim calcmode="lin" valueType="num">
                                      <p:cBhvr additive="base">
                                        <p:cTn id="25" dur="500" fill="hold"/>
                                        <p:tgtEl>
                                          <p:spTgt spid="19046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904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90467">
                                            <p:txEl>
                                              <p:pRg st="4" end="4"/>
                                            </p:txEl>
                                          </p:spTgt>
                                        </p:tgtEl>
                                        <p:attrNameLst>
                                          <p:attrName>style.visibility</p:attrName>
                                        </p:attrNameLst>
                                      </p:cBhvr>
                                      <p:to>
                                        <p:strVal val="visible"/>
                                      </p:to>
                                    </p:set>
                                    <p:anim calcmode="lin" valueType="num">
                                      <p:cBhvr additive="base">
                                        <p:cTn id="31" dur="500" fill="hold"/>
                                        <p:tgtEl>
                                          <p:spTgt spid="19046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9046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90467">
                                            <p:txEl>
                                              <p:pRg st="5" end="5"/>
                                            </p:txEl>
                                          </p:spTgt>
                                        </p:tgtEl>
                                        <p:attrNameLst>
                                          <p:attrName>style.visibility</p:attrName>
                                        </p:attrNameLst>
                                      </p:cBhvr>
                                      <p:to>
                                        <p:strVal val="visible"/>
                                      </p:to>
                                    </p:set>
                                    <p:anim calcmode="lin" valueType="num">
                                      <p:cBhvr additive="base">
                                        <p:cTn id="37" dur="500" fill="hold"/>
                                        <p:tgtEl>
                                          <p:spTgt spid="19046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9046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7" grpId="0" build="p" autoUpdateAnimBg="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subTitle" sz="quarter" idx="1"/>
          </p:nvPr>
        </p:nvSpPr>
        <p:spPr>
          <a:xfrm>
            <a:off x="1828800" y="533400"/>
            <a:ext cx="6400800" cy="6096000"/>
          </a:xfrm>
        </p:spPr>
        <p:txBody>
          <a:bodyPr>
            <a:normAutofit lnSpcReduction="10000"/>
          </a:bodyPr>
          <a:lstStyle/>
          <a:p>
            <a:pPr>
              <a:defRPr/>
            </a:pPr>
            <a:r>
              <a:rPr lang="en-US" sz="4400" u="sng" dirty="0" smtClean="0">
                <a:ea typeface="+mn-ea"/>
                <a:cs typeface="+mn-cs"/>
              </a:rPr>
              <a:t>Three-Part Lesson-Design</a:t>
            </a:r>
          </a:p>
          <a:p>
            <a:pPr algn="l">
              <a:defRPr/>
            </a:pPr>
            <a:r>
              <a:rPr lang="en-US" sz="3600" dirty="0" smtClean="0">
                <a:ea typeface="+mn-ea"/>
                <a:cs typeface="+mn-cs"/>
              </a:rPr>
              <a:t>1. Explanation (20-25 </a:t>
            </a:r>
            <a:r>
              <a:rPr lang="en-US" sz="3600" dirty="0" err="1" smtClean="0">
                <a:ea typeface="+mn-ea"/>
                <a:cs typeface="+mn-cs"/>
              </a:rPr>
              <a:t>mins</a:t>
            </a:r>
            <a:r>
              <a:rPr lang="en-US" sz="3600" dirty="0" smtClean="0">
                <a:ea typeface="+mn-ea"/>
                <a:cs typeface="+mn-cs"/>
              </a:rPr>
              <a:t>.)</a:t>
            </a:r>
          </a:p>
          <a:p>
            <a:pPr algn="l">
              <a:defRPr/>
            </a:pPr>
            <a:r>
              <a:rPr lang="en-US" sz="2000" b="1" dirty="0" smtClean="0">
                <a:ea typeface="+mn-ea"/>
                <a:cs typeface="+mn-cs"/>
              </a:rPr>
              <a:t>	Objective</a:t>
            </a:r>
          </a:p>
          <a:p>
            <a:pPr algn="l">
              <a:defRPr/>
            </a:pPr>
            <a:r>
              <a:rPr lang="en-US" sz="2000" b="1" dirty="0" smtClean="0">
                <a:ea typeface="+mn-ea"/>
                <a:cs typeface="+mn-cs"/>
              </a:rPr>
              <a:t>	Plan for the Day</a:t>
            </a:r>
          </a:p>
          <a:p>
            <a:pPr algn="l">
              <a:defRPr/>
            </a:pPr>
            <a:r>
              <a:rPr lang="en-US" sz="2000" b="1" dirty="0" smtClean="0">
                <a:ea typeface="+mn-ea"/>
                <a:cs typeface="+mn-cs"/>
              </a:rPr>
              <a:t>	Connections to Previous Learning</a:t>
            </a:r>
          </a:p>
          <a:p>
            <a:pPr algn="l">
              <a:defRPr/>
            </a:pPr>
            <a:r>
              <a:rPr lang="en-US" sz="2000" b="1" dirty="0" smtClean="0">
                <a:ea typeface="+mn-ea"/>
                <a:cs typeface="+mn-cs"/>
              </a:rPr>
              <a:t>	Homework Review</a:t>
            </a:r>
          </a:p>
          <a:p>
            <a:pPr algn="l">
              <a:defRPr/>
            </a:pPr>
            <a:r>
              <a:rPr lang="en-US" sz="2000" b="1" dirty="0" smtClean="0">
                <a:ea typeface="+mn-ea"/>
                <a:cs typeface="+mn-cs"/>
              </a:rPr>
              <a:t>	Teach New Material</a:t>
            </a:r>
            <a:endParaRPr lang="en-US" sz="3600" dirty="0" smtClean="0">
              <a:ea typeface="+mn-ea"/>
              <a:cs typeface="+mn-cs"/>
            </a:endParaRPr>
          </a:p>
          <a:p>
            <a:pPr algn="l">
              <a:defRPr/>
            </a:pPr>
            <a:r>
              <a:rPr lang="en-US" sz="3600" dirty="0" smtClean="0">
                <a:ea typeface="+mn-ea"/>
                <a:cs typeface="+mn-cs"/>
              </a:rPr>
              <a:t>2. Application (40-45 </a:t>
            </a:r>
            <a:r>
              <a:rPr lang="en-US" sz="3600" dirty="0" err="1" smtClean="0">
                <a:ea typeface="+mn-ea"/>
                <a:cs typeface="+mn-cs"/>
              </a:rPr>
              <a:t>mins</a:t>
            </a:r>
            <a:r>
              <a:rPr lang="en-US" sz="3600" dirty="0" smtClean="0">
                <a:ea typeface="+mn-ea"/>
                <a:cs typeface="+mn-cs"/>
              </a:rPr>
              <a:t>.)</a:t>
            </a:r>
          </a:p>
          <a:p>
            <a:pPr algn="l">
              <a:defRPr/>
            </a:pPr>
            <a:r>
              <a:rPr lang="en-US" sz="3600" dirty="0" smtClean="0">
                <a:ea typeface="+mn-ea"/>
                <a:cs typeface="+mn-cs"/>
              </a:rPr>
              <a:t>3. Synthesis (15-20 </a:t>
            </a:r>
            <a:r>
              <a:rPr lang="en-US" sz="3600" dirty="0" err="1" smtClean="0">
                <a:ea typeface="+mn-ea"/>
                <a:cs typeface="+mn-cs"/>
              </a:rPr>
              <a:t>mins</a:t>
            </a:r>
            <a:r>
              <a:rPr lang="en-US" sz="3600" dirty="0" smtClean="0">
                <a:ea typeface="+mn-ea"/>
                <a:cs typeface="+mn-cs"/>
              </a:rPr>
              <a:t>.)</a:t>
            </a:r>
          </a:p>
          <a:p>
            <a:pPr algn="l">
              <a:defRPr/>
            </a:pPr>
            <a:r>
              <a:rPr lang="en-US" sz="2000" b="1" dirty="0" smtClean="0">
                <a:ea typeface="+mn-ea"/>
                <a:cs typeface="+mn-cs"/>
              </a:rPr>
              <a:t>	Assessment</a:t>
            </a:r>
          </a:p>
          <a:p>
            <a:pPr algn="l">
              <a:defRPr/>
            </a:pPr>
            <a:r>
              <a:rPr lang="en-US" sz="2000" b="1" dirty="0" smtClean="0">
                <a:ea typeface="+mn-ea"/>
                <a:cs typeface="+mn-cs"/>
              </a:rPr>
              <a:t>	Re-teaching</a:t>
            </a:r>
          </a:p>
          <a:p>
            <a:pPr algn="l">
              <a:defRPr/>
            </a:pPr>
            <a:r>
              <a:rPr lang="en-US" sz="2000" b="1" dirty="0" smtClean="0">
                <a:ea typeface="+mn-ea"/>
                <a:cs typeface="+mn-cs"/>
              </a:rPr>
              <a:t>	Establish Connections and Relevance</a:t>
            </a:r>
          </a:p>
          <a:p>
            <a:pPr algn="l">
              <a:defRPr/>
            </a:pPr>
            <a:r>
              <a:rPr lang="en-US" sz="2000" b="1" dirty="0" smtClean="0">
                <a:ea typeface="+mn-ea"/>
                <a:cs typeface="+mn-cs"/>
              </a:rPr>
              <a:t>	Closure</a:t>
            </a:r>
          </a:p>
        </p:txBody>
      </p:sp>
      <p:sp>
        <p:nvSpPr>
          <p:cNvPr id="39939" name="Rectangle 38"/>
          <p:cNvSpPr>
            <a:spLocks noGrp="1" noChangeArrowheads="1"/>
          </p:cNvSpPr>
          <p:nvPr>
            <p:ph type="sldNum" sz="quarter" idx="12"/>
          </p:nvPr>
        </p:nvSpPr>
        <p:spPr>
          <a:noFill/>
        </p:spPr>
        <p:txBody>
          <a:bodyPr/>
          <a:lstStyle/>
          <a:p>
            <a:fld id="{595301CE-6C19-4643-8919-935051379F6E}" type="slidenum">
              <a:rPr lang="en-US">
                <a:latin typeface="Times New Roman" pitchFamily="84" charset="0"/>
                <a:ea typeface="ＭＳ Ｐゴシック" pitchFamily="84" charset="-128"/>
                <a:cs typeface="ＭＳ Ｐゴシック" pitchFamily="84" charset="-128"/>
              </a:rPr>
              <a:pPr/>
              <a:t>5</a:t>
            </a:fld>
            <a:endParaRPr lang="en-US">
              <a:latin typeface="Times New Roman" pitchFamily="84" charset="0"/>
              <a:ea typeface="ＭＳ Ｐゴシック" pitchFamily="84" charset="-128"/>
              <a:cs typeface="ＭＳ Ｐゴシック" pitchFamily="84" charset="-128"/>
            </a:endParaRPr>
          </a:p>
        </p:txBody>
      </p:sp>
      <p:sp>
        <p:nvSpPr>
          <p:cNvPr id="39940" name="AutoShape 3">
            <a:hlinkClick r:id="" action="ppaction://hlinkshowjump?jump=nextslide" highlightClick="1"/>
          </p:cNvPr>
          <p:cNvSpPr>
            <a:spLocks noChangeArrowheads="1"/>
          </p:cNvSpPr>
          <p:nvPr/>
        </p:nvSpPr>
        <p:spPr bwMode="auto">
          <a:xfrm>
            <a:off x="7620000" y="4114800"/>
            <a:ext cx="1042988" cy="585788"/>
          </a:xfrm>
          <a:prstGeom prst="actionButtonForwardNext">
            <a:avLst/>
          </a:prstGeom>
          <a:solidFill>
            <a:schemeClr val="accent1"/>
          </a:solidFill>
          <a:ln w="12700">
            <a:solidFill>
              <a:schemeClr val="tx1"/>
            </a:solidFill>
            <a:miter lim="800000"/>
            <a:headEnd type="none" w="sm" len="sm"/>
            <a:tailEnd type="none" w="sm" len="sm"/>
          </a:ln>
        </p:spPr>
        <p:txBody>
          <a:bodyPr wrap="none" anchor="ctr">
            <a:prstTxWarp prst="textNoShape">
              <a:avLst/>
            </a:prstTxWarp>
          </a:bodyPr>
          <a:lstStyle/>
          <a:p>
            <a:pPr algn="ctr" eaLnBrk="0" hangingPunct="0"/>
            <a:endParaRPr lang="en-US"/>
          </a:p>
        </p:txBody>
      </p:sp>
      <p:sp>
        <p:nvSpPr>
          <p:cNvPr id="39941" name="AutoShape 4">
            <a:hlinkClick r:id="rId4" action="ppaction://hlinksldjump" highlightClick="1"/>
          </p:cNvPr>
          <p:cNvSpPr>
            <a:spLocks noChangeArrowheads="1"/>
          </p:cNvSpPr>
          <p:nvPr/>
        </p:nvSpPr>
        <p:spPr bwMode="auto">
          <a:xfrm>
            <a:off x="7620000" y="5334000"/>
            <a:ext cx="1042988" cy="1042988"/>
          </a:xfrm>
          <a:prstGeom prst="actionButtonEnd">
            <a:avLst/>
          </a:prstGeom>
          <a:solidFill>
            <a:schemeClr val="accent1"/>
          </a:solidFill>
          <a:ln w="12700">
            <a:solidFill>
              <a:schemeClr val="tx1"/>
            </a:solidFill>
            <a:miter lim="800000"/>
            <a:headEnd type="none" w="sm" len="sm"/>
            <a:tailEnd type="none" w="sm" len="sm"/>
          </a:ln>
        </p:spPr>
        <p:txBody>
          <a:bodyPr wrap="none" anchor="ctr">
            <a:prstTxWarp prst="textNoShape">
              <a:avLst/>
            </a:prstTxWarp>
          </a:bodyPr>
          <a:lstStyle/>
          <a:p>
            <a:pPr algn="ctr" eaLnBrk="0" hangingPunct="0"/>
            <a:endParaRPr lang="en-US"/>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r>
              <a:rPr lang="en-US" smtClean="0">
                <a:ea typeface="ＭＳ Ｐゴシック" pitchFamily="84" charset="-128"/>
                <a:cs typeface="ＭＳ Ｐゴシック" pitchFamily="84" charset="-128"/>
              </a:rPr>
              <a:t>After you write the last line…</a:t>
            </a:r>
          </a:p>
        </p:txBody>
      </p:sp>
      <p:sp>
        <p:nvSpPr>
          <p:cNvPr id="204803" name="Rectangle 3"/>
          <p:cNvSpPr>
            <a:spLocks noGrp="1" noChangeArrowheads="1"/>
          </p:cNvSpPr>
          <p:nvPr>
            <p:ph idx="1"/>
          </p:nvPr>
        </p:nvSpPr>
        <p:spPr/>
        <p:txBody>
          <a:bodyPr/>
          <a:lstStyle/>
          <a:p>
            <a:pPr>
              <a:buFont typeface="Monotype Sorts" charset="2"/>
              <a:buChar char="n"/>
              <a:defRPr/>
            </a:pPr>
            <a:r>
              <a:rPr lang="en-US" smtClean="0">
                <a:ea typeface="ＭＳ Ｐゴシック" charset="-128"/>
              </a:rPr>
              <a:t>Read the poem to yourself, and then</a:t>
            </a:r>
          </a:p>
          <a:p>
            <a:pPr>
              <a:buFont typeface="Monotype Sorts" charset="2"/>
              <a:buChar char="n"/>
              <a:defRPr/>
            </a:pPr>
            <a:r>
              <a:rPr lang="en-US" smtClean="0">
                <a:ea typeface="ＭＳ Ｐゴシック" charset="-128"/>
              </a:rPr>
              <a:t>Take turns reading each poem aloud to your teammates. Don’t pass them around; take turns reading each poem aloud.</a:t>
            </a:r>
          </a:p>
          <a:p>
            <a:pPr>
              <a:buFont typeface="Monotype Sorts" charset="2"/>
              <a:buChar char="n"/>
              <a:defRPr/>
            </a:pPr>
            <a:r>
              <a:rPr lang="en-US" smtClean="0">
                <a:ea typeface="ＭＳ Ｐゴシック" charset="-128"/>
              </a:rPr>
              <a:t>Select one (or more) your team would be willing to share with the entire group.</a:t>
            </a:r>
          </a:p>
        </p:txBody>
      </p:sp>
      <p:sp>
        <p:nvSpPr>
          <p:cNvPr id="131076" name="Slide Number Placeholder 5"/>
          <p:cNvSpPr>
            <a:spLocks noGrp="1"/>
          </p:cNvSpPr>
          <p:nvPr>
            <p:ph type="sldNum" sz="quarter" idx="12"/>
          </p:nvPr>
        </p:nvSpPr>
        <p:spPr>
          <a:noFill/>
        </p:spPr>
        <p:txBody>
          <a:bodyPr/>
          <a:lstStyle/>
          <a:p>
            <a:fld id="{042AE879-252F-4284-B173-3FFF1E4EE2CF}" type="slidenum">
              <a:rPr lang="en-US">
                <a:latin typeface="Times New Roman" pitchFamily="84" charset="0"/>
                <a:ea typeface="ＭＳ Ｐゴシック" pitchFamily="84" charset="-128"/>
                <a:cs typeface="ＭＳ Ｐゴシック" pitchFamily="84" charset="-128"/>
              </a:rPr>
              <a:pPr/>
              <a:t>50</a:t>
            </a:fld>
            <a:endParaRPr lang="en-US">
              <a:latin typeface="Times New Roman" pitchFamily="84" charset="0"/>
              <a:ea typeface="ＭＳ Ｐゴシック" pitchFamily="84" charset="-128"/>
              <a:cs typeface="ＭＳ Ｐゴシック" pitchFamily="84" charset="-128"/>
            </a:endParaRPr>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1905000" y="304800"/>
            <a:ext cx="7772400" cy="1143000"/>
          </a:xfrm>
        </p:spPr>
        <p:txBody>
          <a:bodyPr/>
          <a:lstStyle/>
          <a:p>
            <a:r>
              <a:rPr lang="en-US" b="1" smtClean="0">
                <a:ea typeface="ＭＳ Ｐゴシック" pitchFamily="84" charset="-128"/>
                <a:cs typeface="ＭＳ Ｐゴシック" pitchFamily="84" charset="-128"/>
              </a:rPr>
              <a:t>+’s, -’s and Adaptations</a:t>
            </a:r>
          </a:p>
        </p:txBody>
      </p:sp>
      <p:sp>
        <p:nvSpPr>
          <p:cNvPr id="133123" name="Slide Number Placeholder 4"/>
          <p:cNvSpPr>
            <a:spLocks noGrp="1"/>
          </p:cNvSpPr>
          <p:nvPr>
            <p:ph type="sldNum" sz="quarter" idx="12"/>
          </p:nvPr>
        </p:nvSpPr>
        <p:spPr>
          <a:noFill/>
        </p:spPr>
        <p:txBody>
          <a:bodyPr/>
          <a:lstStyle/>
          <a:p>
            <a:fld id="{2A86857B-BE87-4EB9-A2C0-04385DFAC14C}" type="slidenum">
              <a:rPr lang="en-US">
                <a:latin typeface="Times New Roman" pitchFamily="84" charset="0"/>
                <a:ea typeface="ＭＳ Ｐゴシック" pitchFamily="84" charset="-128"/>
                <a:cs typeface="ＭＳ Ｐゴシック" pitchFamily="84" charset="-128"/>
              </a:rPr>
              <a:pPr/>
              <a:t>51</a:t>
            </a:fld>
            <a:endParaRPr lang="en-US">
              <a:latin typeface="Times New Roman" pitchFamily="84" charset="0"/>
              <a:ea typeface="ＭＳ Ｐゴシック" pitchFamily="84" charset="-128"/>
              <a:cs typeface="ＭＳ Ｐゴシック" pitchFamily="84" charset="-128"/>
            </a:endParaRPr>
          </a:p>
        </p:txBody>
      </p:sp>
      <p:sp>
        <p:nvSpPr>
          <p:cNvPr id="133124" name="Line 3"/>
          <p:cNvSpPr>
            <a:spLocks noChangeShapeType="1"/>
          </p:cNvSpPr>
          <p:nvPr/>
        </p:nvSpPr>
        <p:spPr bwMode="auto">
          <a:xfrm>
            <a:off x="3392488" y="1676400"/>
            <a:ext cx="0" cy="48768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125" name="Line 4"/>
          <p:cNvSpPr>
            <a:spLocks noChangeShapeType="1"/>
          </p:cNvSpPr>
          <p:nvPr/>
        </p:nvSpPr>
        <p:spPr bwMode="auto">
          <a:xfrm>
            <a:off x="5678488" y="1676400"/>
            <a:ext cx="0" cy="48006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126" name="Line 5"/>
          <p:cNvSpPr>
            <a:spLocks noChangeShapeType="1"/>
          </p:cNvSpPr>
          <p:nvPr/>
        </p:nvSpPr>
        <p:spPr bwMode="auto">
          <a:xfrm>
            <a:off x="1639888" y="2362200"/>
            <a:ext cx="64008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127" name="Text Box 6"/>
          <p:cNvSpPr txBox="1">
            <a:spLocks noChangeArrowheads="1"/>
          </p:cNvSpPr>
          <p:nvPr/>
        </p:nvSpPr>
        <p:spPr bwMode="auto">
          <a:xfrm>
            <a:off x="2341563" y="1433513"/>
            <a:ext cx="906462" cy="762000"/>
          </a:xfrm>
          <a:prstGeom prst="rect">
            <a:avLst/>
          </a:prstGeom>
          <a:noFill/>
          <a:ln w="12700">
            <a:noFill/>
            <a:miter lim="800000"/>
            <a:headEnd/>
            <a:tailEnd/>
          </a:ln>
        </p:spPr>
        <p:txBody>
          <a:bodyPr wrap="none">
            <a:prstTxWarp prst="textNoShape">
              <a:avLst/>
            </a:prstTxWarp>
            <a:spAutoFit/>
          </a:bodyPr>
          <a:lstStyle/>
          <a:p>
            <a:pPr algn="ctr" eaLnBrk="0" hangingPunct="0"/>
            <a:r>
              <a:rPr lang="en-US" sz="4400" b="1"/>
              <a:t>+’s</a:t>
            </a:r>
          </a:p>
        </p:txBody>
      </p:sp>
      <p:sp>
        <p:nvSpPr>
          <p:cNvPr id="133128" name="Text Box 7"/>
          <p:cNvSpPr txBox="1">
            <a:spLocks noChangeArrowheads="1"/>
          </p:cNvSpPr>
          <p:nvPr/>
        </p:nvSpPr>
        <p:spPr bwMode="auto">
          <a:xfrm>
            <a:off x="4191000" y="1433513"/>
            <a:ext cx="587375" cy="762000"/>
          </a:xfrm>
          <a:prstGeom prst="rect">
            <a:avLst/>
          </a:prstGeom>
          <a:noFill/>
          <a:ln w="12700">
            <a:noFill/>
            <a:miter lim="800000"/>
            <a:headEnd/>
            <a:tailEnd/>
          </a:ln>
        </p:spPr>
        <p:txBody>
          <a:bodyPr wrap="none">
            <a:prstTxWarp prst="textNoShape">
              <a:avLst/>
            </a:prstTxWarp>
            <a:spAutoFit/>
          </a:bodyPr>
          <a:lstStyle/>
          <a:p>
            <a:pPr algn="ctr" eaLnBrk="0" hangingPunct="0"/>
            <a:r>
              <a:rPr lang="en-US" sz="4400" b="1"/>
              <a:t>-s</a:t>
            </a:r>
          </a:p>
        </p:txBody>
      </p:sp>
      <p:sp>
        <p:nvSpPr>
          <p:cNvPr id="133129" name="Text Box 8"/>
          <p:cNvSpPr txBox="1">
            <a:spLocks noChangeArrowheads="1"/>
          </p:cNvSpPr>
          <p:nvPr/>
        </p:nvSpPr>
        <p:spPr bwMode="auto">
          <a:xfrm>
            <a:off x="5992813" y="1581150"/>
            <a:ext cx="2149475" cy="579438"/>
          </a:xfrm>
          <a:prstGeom prst="rect">
            <a:avLst/>
          </a:prstGeom>
          <a:noFill/>
          <a:ln w="12700">
            <a:noFill/>
            <a:miter lim="800000"/>
            <a:headEnd/>
            <a:tailEnd/>
          </a:ln>
        </p:spPr>
        <p:txBody>
          <a:bodyPr wrap="none">
            <a:prstTxWarp prst="textNoShape">
              <a:avLst/>
            </a:prstTxWarp>
            <a:spAutoFit/>
          </a:bodyPr>
          <a:lstStyle/>
          <a:p>
            <a:pPr algn="ctr" eaLnBrk="0" hangingPunct="0"/>
            <a:r>
              <a:rPr lang="en-US" sz="3200"/>
              <a:t>Adaptations</a:t>
            </a:r>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135169" name="Title 1"/>
          <p:cNvSpPr>
            <a:spLocks noGrp="1"/>
          </p:cNvSpPr>
          <p:nvPr>
            <p:ph type="title"/>
          </p:nvPr>
        </p:nvSpPr>
        <p:spPr/>
        <p:txBody>
          <a:bodyPr/>
          <a:lstStyle/>
          <a:p>
            <a:r>
              <a:rPr lang="en-US" smtClean="0">
                <a:ea typeface="ＭＳ Ｐゴシック" pitchFamily="84" charset="-128"/>
                <a:cs typeface="ＭＳ Ｐゴシック" pitchFamily="84" charset="-128"/>
              </a:rPr>
              <a:t>Good Morning</a:t>
            </a:r>
          </a:p>
        </p:txBody>
      </p:sp>
      <p:sp>
        <p:nvSpPr>
          <p:cNvPr id="3" name="Content Placeholder 2"/>
          <p:cNvSpPr>
            <a:spLocks noGrp="1"/>
          </p:cNvSpPr>
          <p:nvPr>
            <p:ph idx="1"/>
          </p:nvPr>
        </p:nvSpPr>
        <p:spPr/>
        <p:txBody>
          <a:bodyPr/>
          <a:lstStyle/>
          <a:p>
            <a:pPr>
              <a:buFont typeface="Monotype Sorts" charset="2"/>
              <a:buChar char="n"/>
              <a:defRPr/>
            </a:pPr>
            <a:r>
              <a:rPr lang="en-US" smtClean="0">
                <a:ea typeface="ＭＳ Ｐゴシック" charset="-128"/>
              </a:rPr>
              <a:t>Please sit with your team!</a:t>
            </a:r>
          </a:p>
        </p:txBody>
      </p:sp>
      <p:sp>
        <p:nvSpPr>
          <p:cNvPr id="135171" name="Slide Number Placeholder 3"/>
          <p:cNvSpPr>
            <a:spLocks noGrp="1"/>
          </p:cNvSpPr>
          <p:nvPr>
            <p:ph type="sldNum" sz="quarter" idx="12"/>
          </p:nvPr>
        </p:nvSpPr>
        <p:spPr>
          <a:noFill/>
        </p:spPr>
        <p:txBody>
          <a:bodyPr/>
          <a:lstStyle/>
          <a:p>
            <a:fld id="{B2177FF0-A842-43A4-A9C3-35D2F1CD291F}" type="slidenum">
              <a:rPr lang="en-US">
                <a:latin typeface="Times New Roman" pitchFamily="84" charset="0"/>
                <a:ea typeface="ＭＳ Ｐゴシック" pitchFamily="84" charset="-128"/>
                <a:cs typeface="ＭＳ Ｐゴシック" pitchFamily="84" charset="-128"/>
              </a:rPr>
              <a:pPr/>
              <a:t>52</a:t>
            </a:fld>
            <a:endParaRPr lang="en-US">
              <a:latin typeface="Times New Roman" pitchFamily="84" charset="0"/>
              <a:ea typeface="ＭＳ Ｐゴシック" pitchFamily="84" charset="-128"/>
              <a:cs typeface="ＭＳ Ｐゴシック" pitchFamily="84" charset="-128"/>
            </a:endParaRP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7217" name="Rectangle 2"/>
          <p:cNvSpPr>
            <a:spLocks noGrp="1" noChangeArrowheads="1"/>
          </p:cNvSpPr>
          <p:nvPr>
            <p:ph type="title"/>
          </p:nvPr>
        </p:nvSpPr>
        <p:spPr>
          <a:xfrm>
            <a:off x="1905000" y="609600"/>
            <a:ext cx="7772400" cy="1143000"/>
          </a:xfrm>
        </p:spPr>
        <p:txBody>
          <a:bodyPr/>
          <a:lstStyle/>
          <a:p>
            <a:r>
              <a:rPr lang="en-US" smtClean="0">
                <a:ea typeface="ＭＳ Ｐゴシック" pitchFamily="84" charset="-128"/>
                <a:cs typeface="ＭＳ Ｐゴシック" pitchFamily="84" charset="-128"/>
              </a:rPr>
              <a:t>Things in Common (TIC)</a:t>
            </a:r>
          </a:p>
        </p:txBody>
      </p:sp>
      <p:sp>
        <p:nvSpPr>
          <p:cNvPr id="137218" name="Slide Number Placeholder 4"/>
          <p:cNvSpPr>
            <a:spLocks noGrp="1"/>
          </p:cNvSpPr>
          <p:nvPr>
            <p:ph type="sldNum" sz="quarter" idx="12"/>
          </p:nvPr>
        </p:nvSpPr>
        <p:spPr>
          <a:noFill/>
        </p:spPr>
        <p:txBody>
          <a:bodyPr/>
          <a:lstStyle/>
          <a:p>
            <a:fld id="{76056FF1-F100-4B1B-BA9F-A08613A595C7}" type="slidenum">
              <a:rPr lang="en-US">
                <a:latin typeface="Times New Roman" pitchFamily="84" charset="0"/>
                <a:ea typeface="ＭＳ Ｐゴシック" pitchFamily="84" charset="-128"/>
                <a:cs typeface="ＭＳ Ｐゴシック" pitchFamily="84" charset="-128"/>
              </a:rPr>
              <a:pPr/>
              <a:t>53</a:t>
            </a:fld>
            <a:endParaRPr lang="en-US">
              <a:latin typeface="Times New Roman" pitchFamily="84" charset="0"/>
              <a:ea typeface="ＭＳ Ｐゴシック" pitchFamily="84" charset="-128"/>
              <a:cs typeface="ＭＳ Ｐゴシック" pitchFamily="84" charset="-128"/>
            </a:endParaRPr>
          </a:p>
        </p:txBody>
      </p:sp>
      <p:grpSp>
        <p:nvGrpSpPr>
          <p:cNvPr id="137219" name="Group 3"/>
          <p:cNvGrpSpPr>
            <a:grpSpLocks/>
          </p:cNvGrpSpPr>
          <p:nvPr/>
        </p:nvGrpSpPr>
        <p:grpSpPr bwMode="auto">
          <a:xfrm>
            <a:off x="1447800" y="1676400"/>
            <a:ext cx="6592888" cy="4876800"/>
            <a:chOff x="167" y="1008"/>
            <a:chExt cx="4153" cy="3072"/>
          </a:xfrm>
        </p:grpSpPr>
        <p:sp>
          <p:nvSpPr>
            <p:cNvPr id="137221" name="Line 4"/>
            <p:cNvSpPr>
              <a:spLocks noChangeShapeType="1"/>
            </p:cNvSpPr>
            <p:nvPr/>
          </p:nvSpPr>
          <p:spPr bwMode="auto">
            <a:xfrm>
              <a:off x="1392" y="1008"/>
              <a:ext cx="0" cy="307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7222" name="Line 5"/>
            <p:cNvSpPr>
              <a:spLocks noChangeShapeType="1"/>
            </p:cNvSpPr>
            <p:nvPr/>
          </p:nvSpPr>
          <p:spPr bwMode="auto">
            <a:xfrm>
              <a:off x="2832" y="1008"/>
              <a:ext cx="0" cy="3024"/>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7223" name="Line 6"/>
            <p:cNvSpPr>
              <a:spLocks noChangeShapeType="1"/>
            </p:cNvSpPr>
            <p:nvPr/>
          </p:nvSpPr>
          <p:spPr bwMode="auto">
            <a:xfrm>
              <a:off x="4320" y="1008"/>
              <a:ext cx="0" cy="2976"/>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7224" name="Line 7"/>
            <p:cNvSpPr>
              <a:spLocks noChangeShapeType="1"/>
            </p:cNvSpPr>
            <p:nvPr/>
          </p:nvSpPr>
          <p:spPr bwMode="auto">
            <a:xfrm>
              <a:off x="288" y="1440"/>
              <a:ext cx="4032"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7225" name="Text Box 8"/>
            <p:cNvSpPr txBox="1">
              <a:spLocks noChangeArrowheads="1"/>
            </p:cNvSpPr>
            <p:nvPr/>
          </p:nvSpPr>
          <p:spPr bwMode="auto">
            <a:xfrm>
              <a:off x="722" y="1010"/>
              <a:ext cx="585" cy="288"/>
            </a:xfrm>
            <a:prstGeom prst="rect">
              <a:avLst/>
            </a:prstGeom>
            <a:noFill/>
            <a:ln w="12700">
              <a:noFill/>
              <a:miter lim="800000"/>
              <a:headEnd/>
              <a:tailEnd/>
            </a:ln>
          </p:spPr>
          <p:txBody>
            <a:bodyPr wrap="none">
              <a:prstTxWarp prst="textNoShape">
                <a:avLst/>
              </a:prstTxWarp>
              <a:spAutoFit/>
            </a:bodyPr>
            <a:lstStyle/>
            <a:p>
              <a:pPr algn="ctr" eaLnBrk="0" hangingPunct="0"/>
              <a:r>
                <a:rPr lang="en-US" b="1"/>
                <a:t>Topic</a:t>
              </a:r>
            </a:p>
          </p:txBody>
        </p:sp>
        <p:sp>
          <p:nvSpPr>
            <p:cNvPr id="137226" name="Text Box 9"/>
            <p:cNvSpPr txBox="1">
              <a:spLocks noChangeArrowheads="1"/>
            </p:cNvSpPr>
            <p:nvPr/>
          </p:nvSpPr>
          <p:spPr bwMode="auto">
            <a:xfrm>
              <a:off x="1799" y="1010"/>
              <a:ext cx="564" cy="288"/>
            </a:xfrm>
            <a:prstGeom prst="rect">
              <a:avLst/>
            </a:prstGeom>
            <a:noFill/>
            <a:ln w="12700">
              <a:noFill/>
              <a:miter lim="800000"/>
              <a:headEnd/>
              <a:tailEnd/>
            </a:ln>
          </p:spPr>
          <p:txBody>
            <a:bodyPr wrap="none">
              <a:prstTxWarp prst="textNoShape">
                <a:avLst/>
              </a:prstTxWarp>
              <a:spAutoFit/>
            </a:bodyPr>
            <a:lstStyle/>
            <a:p>
              <a:pPr algn="ctr" eaLnBrk="0" hangingPunct="0"/>
              <a:r>
                <a:rPr lang="en-US" b="1"/>
                <a:t>Likes</a:t>
              </a:r>
            </a:p>
          </p:txBody>
        </p:sp>
        <p:sp>
          <p:nvSpPr>
            <p:cNvPr id="137227" name="Text Box 10"/>
            <p:cNvSpPr txBox="1">
              <a:spLocks noChangeArrowheads="1"/>
            </p:cNvSpPr>
            <p:nvPr/>
          </p:nvSpPr>
          <p:spPr bwMode="auto">
            <a:xfrm>
              <a:off x="3330" y="1010"/>
              <a:ext cx="756" cy="288"/>
            </a:xfrm>
            <a:prstGeom prst="rect">
              <a:avLst/>
            </a:prstGeom>
            <a:noFill/>
            <a:ln w="12700">
              <a:noFill/>
              <a:miter lim="800000"/>
              <a:headEnd/>
              <a:tailEnd/>
            </a:ln>
          </p:spPr>
          <p:txBody>
            <a:bodyPr wrap="none">
              <a:prstTxWarp prst="textNoShape">
                <a:avLst/>
              </a:prstTxWarp>
              <a:spAutoFit/>
            </a:bodyPr>
            <a:lstStyle/>
            <a:p>
              <a:pPr algn="ctr" eaLnBrk="0" hangingPunct="0"/>
              <a:r>
                <a:rPr lang="en-US" b="1"/>
                <a:t>Dislikes</a:t>
              </a:r>
            </a:p>
          </p:txBody>
        </p:sp>
        <p:sp>
          <p:nvSpPr>
            <p:cNvPr id="137228" name="Text Box 11"/>
            <p:cNvSpPr txBox="1">
              <a:spLocks noChangeArrowheads="1"/>
            </p:cNvSpPr>
            <p:nvPr/>
          </p:nvSpPr>
          <p:spPr bwMode="auto">
            <a:xfrm>
              <a:off x="167" y="1440"/>
              <a:ext cx="1109" cy="2588"/>
            </a:xfrm>
            <a:prstGeom prst="rect">
              <a:avLst/>
            </a:prstGeom>
            <a:noFill/>
            <a:ln w="12700">
              <a:noFill/>
              <a:miter lim="800000"/>
              <a:headEnd/>
              <a:tailEnd/>
            </a:ln>
          </p:spPr>
          <p:txBody>
            <a:bodyPr wrap="none">
              <a:prstTxWarp prst="textNoShape">
                <a:avLst/>
              </a:prstTxWarp>
              <a:spAutoFit/>
            </a:bodyPr>
            <a:lstStyle/>
            <a:p>
              <a:pPr algn="ctr" eaLnBrk="0" hangingPunct="0"/>
              <a:r>
                <a:rPr lang="en-US" b="1"/>
                <a:t>Food</a:t>
              </a:r>
            </a:p>
            <a:p>
              <a:pPr algn="ctr" eaLnBrk="0" hangingPunct="0"/>
              <a:endParaRPr lang="en-US" b="1"/>
            </a:p>
            <a:p>
              <a:pPr algn="ctr" eaLnBrk="0" hangingPunct="0"/>
              <a:r>
                <a:rPr lang="en-US" b="1"/>
                <a:t>TV Show or</a:t>
              </a:r>
            </a:p>
            <a:p>
              <a:pPr algn="ctr" eaLnBrk="0" hangingPunct="0"/>
              <a:r>
                <a:rPr lang="en-US" b="1"/>
                <a:t>Movie</a:t>
              </a:r>
            </a:p>
            <a:p>
              <a:pPr algn="ctr" eaLnBrk="0" hangingPunct="0"/>
              <a:endParaRPr lang="en-US" b="1"/>
            </a:p>
            <a:p>
              <a:pPr algn="ctr" eaLnBrk="0" hangingPunct="0"/>
              <a:r>
                <a:rPr lang="en-US" b="1"/>
                <a:t>Actor or </a:t>
              </a:r>
            </a:p>
            <a:p>
              <a:pPr algn="ctr" eaLnBrk="0" hangingPunct="0"/>
              <a:r>
                <a:rPr lang="en-US" b="1"/>
                <a:t>Actress</a:t>
              </a:r>
            </a:p>
            <a:p>
              <a:pPr algn="ctr" eaLnBrk="0" hangingPunct="0"/>
              <a:endParaRPr lang="en-US" b="1"/>
            </a:p>
            <a:p>
              <a:pPr algn="ctr" eaLnBrk="0" hangingPunct="0"/>
              <a:r>
                <a:rPr lang="en-US" b="1"/>
                <a:t>Place</a:t>
              </a:r>
            </a:p>
            <a:p>
              <a:pPr algn="ctr" eaLnBrk="0" hangingPunct="0"/>
              <a:endParaRPr lang="en-US" b="1"/>
            </a:p>
            <a:p>
              <a:pPr algn="ctr" eaLnBrk="0" hangingPunct="0"/>
              <a:r>
                <a:rPr lang="en-US" b="1"/>
                <a:t>Activity</a:t>
              </a:r>
            </a:p>
          </p:txBody>
        </p:sp>
      </p:grpSp>
      <p:sp>
        <p:nvSpPr>
          <p:cNvPr id="137220" name="AutoShape 12">
            <a:hlinkClick r:id="rId2" action="ppaction://hlinkpres?slideindex=1&amp;slidetitle=Slide 1" highlightClick="1"/>
          </p:cNvPr>
          <p:cNvSpPr>
            <a:spLocks noChangeArrowheads="1"/>
          </p:cNvSpPr>
          <p:nvPr/>
        </p:nvSpPr>
        <p:spPr bwMode="auto">
          <a:xfrm>
            <a:off x="7924800" y="533400"/>
            <a:ext cx="750888" cy="827088"/>
          </a:xfrm>
          <a:prstGeom prst="actionButtonForwardNext">
            <a:avLst/>
          </a:prstGeom>
          <a:solidFill>
            <a:schemeClr val="accent1"/>
          </a:solidFill>
          <a:ln w="12700">
            <a:solidFill>
              <a:schemeClr val="tx1"/>
            </a:solidFill>
            <a:miter lim="800000"/>
            <a:headEnd/>
            <a:tailEnd/>
          </a:ln>
        </p:spPr>
        <p:txBody>
          <a:bodyPr anchor="ctr">
            <a:prstTxWarp prst="textNoShape">
              <a:avLst/>
            </a:prstTxWarp>
            <a:spAutoFit/>
          </a:bodyPr>
          <a:lstStyle/>
          <a:p>
            <a:pPr algn="ctr" eaLnBrk="0" hangingPunct="0"/>
            <a:endParaRPr lang="en-US"/>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en-US" smtClean="0">
                <a:ea typeface="ＭＳ Ｐゴシック" pitchFamily="84" charset="-128"/>
                <a:cs typeface="ＭＳ Ｐゴシック" pitchFamily="84" charset="-128"/>
              </a:rPr>
              <a:t>Concept Attainment Model	</a:t>
            </a:r>
          </a:p>
        </p:txBody>
      </p:sp>
      <p:sp>
        <p:nvSpPr>
          <p:cNvPr id="79875" name="Rectangle 3"/>
          <p:cNvSpPr>
            <a:spLocks noGrp="1" noChangeArrowheads="1"/>
          </p:cNvSpPr>
          <p:nvPr>
            <p:ph idx="1"/>
          </p:nvPr>
        </p:nvSpPr>
        <p:spPr/>
        <p:txBody>
          <a:bodyPr/>
          <a:lstStyle/>
          <a:p>
            <a:pPr marL="533400" indent="-533400">
              <a:lnSpc>
                <a:spcPct val="90000"/>
              </a:lnSpc>
              <a:buClr>
                <a:schemeClr val="tx1"/>
              </a:buClr>
              <a:buSzTx/>
              <a:buFont typeface="Monotype Sorts" charset="2"/>
              <a:buAutoNum type="arabicPeriod"/>
              <a:defRPr/>
            </a:pPr>
            <a:r>
              <a:rPr lang="en-US" sz="2800" smtClean="0">
                <a:ea typeface="ＭＳ Ｐゴシック" charset="-128"/>
              </a:rPr>
              <a:t>Select and Define a Concept</a:t>
            </a:r>
          </a:p>
          <a:p>
            <a:pPr marL="533400" indent="-533400">
              <a:lnSpc>
                <a:spcPct val="90000"/>
              </a:lnSpc>
              <a:buClr>
                <a:schemeClr val="tx1"/>
              </a:buClr>
              <a:buSzTx/>
              <a:buFont typeface="Monotype Sorts" charset="2"/>
              <a:buAutoNum type="arabicPeriod"/>
              <a:defRPr/>
            </a:pPr>
            <a:r>
              <a:rPr lang="en-US" sz="2800" smtClean="0">
                <a:ea typeface="ＭＳ Ｐゴシック" charset="-128"/>
              </a:rPr>
              <a:t>Select the Attributes</a:t>
            </a:r>
          </a:p>
          <a:p>
            <a:pPr marL="533400" indent="-533400">
              <a:lnSpc>
                <a:spcPct val="90000"/>
              </a:lnSpc>
              <a:buClr>
                <a:schemeClr val="tx1"/>
              </a:buClr>
              <a:buSzTx/>
              <a:buFont typeface="Monotype Sorts" charset="2"/>
              <a:buAutoNum type="arabicPeriod"/>
              <a:defRPr/>
            </a:pPr>
            <a:r>
              <a:rPr lang="en-US" sz="2800" smtClean="0">
                <a:ea typeface="ＭＳ Ｐゴシック" charset="-128"/>
              </a:rPr>
              <a:t>Develop Positive and Negative Examples</a:t>
            </a:r>
          </a:p>
          <a:p>
            <a:pPr marL="533400" indent="-533400">
              <a:lnSpc>
                <a:spcPct val="90000"/>
              </a:lnSpc>
              <a:buClr>
                <a:schemeClr val="tx1"/>
              </a:buClr>
              <a:buSzTx/>
              <a:buFont typeface="Monotype Sorts" charset="2"/>
              <a:buAutoNum type="arabicPeriod"/>
              <a:defRPr/>
            </a:pPr>
            <a:r>
              <a:rPr lang="en-US" sz="2800" smtClean="0">
                <a:ea typeface="ＭＳ Ｐゴシック" charset="-128"/>
              </a:rPr>
              <a:t>Introduce the Process to the Students</a:t>
            </a:r>
          </a:p>
          <a:p>
            <a:pPr marL="533400" indent="-533400">
              <a:lnSpc>
                <a:spcPct val="90000"/>
              </a:lnSpc>
              <a:buClr>
                <a:schemeClr val="tx1"/>
              </a:buClr>
              <a:buSzTx/>
              <a:buFont typeface="Monotype Sorts" charset="2"/>
              <a:buAutoNum type="arabicPeriod"/>
              <a:defRPr/>
            </a:pPr>
            <a:r>
              <a:rPr lang="en-US" sz="2800" smtClean="0">
                <a:ea typeface="ＭＳ Ｐゴシック" charset="-128"/>
              </a:rPr>
              <a:t>Present the Examples and List the Attributes</a:t>
            </a:r>
          </a:p>
          <a:p>
            <a:pPr marL="533400" indent="-533400">
              <a:lnSpc>
                <a:spcPct val="90000"/>
              </a:lnSpc>
              <a:buClr>
                <a:schemeClr val="tx1"/>
              </a:buClr>
              <a:buSzTx/>
              <a:buFont typeface="Monotype Sorts" charset="2"/>
              <a:buAutoNum type="arabicPeriod"/>
              <a:defRPr/>
            </a:pPr>
            <a:r>
              <a:rPr lang="en-US" sz="2800" smtClean="0">
                <a:ea typeface="ＭＳ Ｐゴシック" charset="-128"/>
              </a:rPr>
              <a:t>Have Students write Their Own Concept Definition</a:t>
            </a:r>
          </a:p>
          <a:p>
            <a:pPr marL="533400" indent="-533400">
              <a:lnSpc>
                <a:spcPct val="90000"/>
              </a:lnSpc>
              <a:buClr>
                <a:schemeClr val="tx1"/>
              </a:buClr>
              <a:buSzTx/>
              <a:buFont typeface="Monotype Sorts" charset="2"/>
              <a:buAutoNum type="arabicPeriod"/>
              <a:defRPr/>
            </a:pPr>
            <a:r>
              <a:rPr lang="en-US" sz="2800" smtClean="0">
                <a:ea typeface="ＭＳ Ｐゴシック" charset="-128"/>
              </a:rPr>
              <a:t>Give Additional Examples</a:t>
            </a:r>
          </a:p>
          <a:p>
            <a:pPr marL="533400" indent="-533400">
              <a:lnSpc>
                <a:spcPct val="90000"/>
              </a:lnSpc>
              <a:buClr>
                <a:schemeClr val="tx1"/>
              </a:buClr>
              <a:buSzTx/>
              <a:buFont typeface="Monotype Sorts" charset="2"/>
              <a:buAutoNum type="arabicPeriod"/>
              <a:defRPr/>
            </a:pPr>
            <a:r>
              <a:rPr lang="en-US" sz="2800" smtClean="0">
                <a:ea typeface="ＭＳ Ｐゴシック" charset="-128"/>
              </a:rPr>
              <a:t>Discuss the Process with the Class</a:t>
            </a:r>
            <a:endParaRPr lang="en-US" smtClean="0">
              <a:ea typeface="ＭＳ Ｐゴシック" charset="-128"/>
            </a:endParaRPr>
          </a:p>
        </p:txBody>
      </p:sp>
      <p:sp>
        <p:nvSpPr>
          <p:cNvPr id="138244" name="Slide Number Placeholder 5"/>
          <p:cNvSpPr>
            <a:spLocks noGrp="1"/>
          </p:cNvSpPr>
          <p:nvPr>
            <p:ph type="sldNum" sz="quarter" idx="12"/>
          </p:nvPr>
        </p:nvSpPr>
        <p:spPr>
          <a:noFill/>
        </p:spPr>
        <p:txBody>
          <a:bodyPr/>
          <a:lstStyle/>
          <a:p>
            <a:fld id="{23830B06-55D4-4419-98DB-F4A3B774C5D7}" type="slidenum">
              <a:rPr lang="en-US">
                <a:latin typeface="Times New Roman" pitchFamily="84" charset="0"/>
                <a:ea typeface="ＭＳ Ｐゴシック" pitchFamily="84" charset="-128"/>
                <a:cs typeface="ＭＳ Ｐゴシック" pitchFamily="84" charset="-128"/>
              </a:rPr>
              <a:pPr/>
              <a:t>54</a:t>
            </a:fld>
            <a:endParaRPr lang="en-US">
              <a:latin typeface="Times New Roman" pitchFamily="84" charset="0"/>
              <a:ea typeface="ＭＳ Ｐゴシック" pitchFamily="84" charset="-128"/>
              <a:cs typeface="ＭＳ Ｐゴシック" pitchFamily="84" charset="-128"/>
            </a:endParaRPr>
          </a:p>
        </p:txBody>
      </p:sp>
      <p:sp>
        <p:nvSpPr>
          <p:cNvPr id="138245" name="AutoShape 4">
            <a:hlinkClick r:id="rId4" action="ppaction://hlinkpres?slideindex=1&amp;slidetitle=Concept Attainment" highlightClick="1"/>
          </p:cNvPr>
          <p:cNvSpPr>
            <a:spLocks noChangeArrowheads="1"/>
          </p:cNvSpPr>
          <p:nvPr/>
        </p:nvSpPr>
        <p:spPr bwMode="auto">
          <a:xfrm>
            <a:off x="8229600" y="3733800"/>
            <a:ext cx="585788" cy="738188"/>
          </a:xfrm>
          <a:prstGeom prst="actionButtonForwardNext">
            <a:avLst/>
          </a:prstGeom>
          <a:solidFill>
            <a:schemeClr val="accent1"/>
          </a:solidFill>
          <a:ln w="9525">
            <a:solidFill>
              <a:schemeClr val="tx1"/>
            </a:solidFill>
            <a:miter lim="800000"/>
            <a:headEnd/>
            <a:tailEnd/>
          </a:ln>
        </p:spPr>
        <p:txBody>
          <a:bodyPr wrap="none" anchor="ctr">
            <a:prstTxWarp prst="textNoShape">
              <a:avLst/>
            </a:prstTxWarp>
          </a:bodyPr>
          <a:lstStyle/>
          <a:p>
            <a:pPr algn="ctr" eaLnBrk="0" hangingPunct="0"/>
            <a:endParaRPr lang="en-US"/>
          </a:p>
        </p:txBody>
      </p:sp>
      <p:sp>
        <p:nvSpPr>
          <p:cNvPr id="138246" name="AutoShape 5">
            <a:hlinkClick r:id="rId5" action="ppaction://hlinkpres?slideindex=1&amp;slidetitle=Concept Attainment" highlightClick="1"/>
          </p:cNvPr>
          <p:cNvSpPr>
            <a:spLocks noChangeArrowheads="1"/>
          </p:cNvSpPr>
          <p:nvPr/>
        </p:nvSpPr>
        <p:spPr bwMode="auto">
          <a:xfrm>
            <a:off x="8305800" y="5257800"/>
            <a:ext cx="585788" cy="738188"/>
          </a:xfrm>
          <a:prstGeom prst="actionButtonForwardNext">
            <a:avLst/>
          </a:prstGeom>
          <a:solidFill>
            <a:schemeClr val="accent1"/>
          </a:solidFill>
          <a:ln w="9525">
            <a:solidFill>
              <a:schemeClr val="tx1"/>
            </a:solidFill>
            <a:miter lim="800000"/>
            <a:headEnd/>
            <a:tailEnd/>
          </a:ln>
        </p:spPr>
        <p:txBody>
          <a:bodyPr wrap="none" anchor="ctr">
            <a:prstTxWarp prst="textNoShape">
              <a:avLst/>
            </a:prstTxWarp>
          </a:bodyPr>
          <a:lstStyle/>
          <a:p>
            <a:pPr algn="ctr" eaLnBrk="0" hangingPunct="0"/>
            <a:endParaRPr lang="en-US"/>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US" smtClean="0">
                <a:ea typeface="ＭＳ Ｐゴシック" pitchFamily="84" charset="-128"/>
                <a:cs typeface="ＭＳ Ｐゴシック" pitchFamily="84" charset="-128"/>
              </a:rPr>
              <a:t>Jigsaw II</a:t>
            </a:r>
          </a:p>
        </p:txBody>
      </p:sp>
      <p:sp>
        <p:nvSpPr>
          <p:cNvPr id="89091" name="Rectangle 3"/>
          <p:cNvSpPr>
            <a:spLocks noGrp="1" noChangeArrowheads="1"/>
          </p:cNvSpPr>
          <p:nvPr>
            <p:ph idx="1"/>
          </p:nvPr>
        </p:nvSpPr>
        <p:spPr>
          <a:xfrm>
            <a:off x="914400" y="1752600"/>
            <a:ext cx="7772400" cy="4114800"/>
          </a:xfrm>
        </p:spPr>
        <p:txBody>
          <a:bodyPr/>
          <a:lstStyle/>
          <a:p>
            <a:pPr marL="609600" indent="-609600">
              <a:buFont typeface="Monotype Sorts" charset="2"/>
              <a:buAutoNum type="arabicPeriod"/>
              <a:defRPr/>
            </a:pPr>
            <a:r>
              <a:rPr lang="en-US" sz="2800" smtClean="0">
                <a:latin typeface="Arial" charset="0"/>
                <a:ea typeface="ＭＳ Ｐゴシック" charset="-128"/>
                <a:cs typeface="Arial" charset="0"/>
              </a:rPr>
              <a:t>Divide class into groups and divide study or reading material into four sections.</a:t>
            </a:r>
          </a:p>
          <a:p>
            <a:pPr marL="609600" indent="-609600">
              <a:buFont typeface="Monotype Sorts" charset="2"/>
              <a:buAutoNum type="arabicPeriod"/>
              <a:defRPr/>
            </a:pPr>
            <a:r>
              <a:rPr lang="en-US" sz="2800" smtClean="0">
                <a:latin typeface="Arial" charset="0"/>
                <a:ea typeface="ＭＳ Ｐゴシック" charset="-128"/>
                <a:cs typeface="Arial" charset="0"/>
              </a:rPr>
              <a:t>Team members read/study individually.</a:t>
            </a:r>
          </a:p>
          <a:p>
            <a:pPr marL="609600" indent="-609600">
              <a:buFont typeface="Monotype Sorts" charset="2"/>
              <a:buAutoNum type="arabicPeriod"/>
              <a:defRPr/>
            </a:pPr>
            <a:r>
              <a:rPr lang="en-US" sz="2800" smtClean="0">
                <a:latin typeface="Arial" charset="0"/>
                <a:ea typeface="ＭＳ Ｐゴシック" charset="-128"/>
                <a:cs typeface="Arial" charset="0"/>
              </a:rPr>
              <a:t>Expert groups meet, and share.</a:t>
            </a:r>
          </a:p>
          <a:p>
            <a:pPr marL="609600" indent="-609600">
              <a:buFont typeface="Monotype Sorts" charset="2"/>
              <a:buAutoNum type="arabicPeriod"/>
              <a:defRPr/>
            </a:pPr>
            <a:r>
              <a:rPr lang="en-US" sz="2800" smtClean="0">
                <a:latin typeface="Arial" charset="0"/>
                <a:ea typeface="ＭＳ Ｐゴシック" charset="-128"/>
                <a:cs typeface="Arial" charset="0"/>
              </a:rPr>
              <a:t>Teams reassemble and experts teach to their teams.</a:t>
            </a:r>
          </a:p>
          <a:p>
            <a:pPr marL="609600" indent="-609600">
              <a:buFont typeface="Monotype Sorts" charset="2"/>
              <a:buAutoNum type="arabicPeriod"/>
              <a:defRPr/>
            </a:pPr>
            <a:r>
              <a:rPr lang="en-US" sz="2800" smtClean="0">
                <a:latin typeface="Arial" charset="0"/>
                <a:ea typeface="ＭＳ Ｐゴシック" charset="-128"/>
                <a:cs typeface="Arial" charset="0"/>
              </a:rPr>
              <a:t>Culminating Activity: quiz, review, writing assignment,  or Socratic Seminar.</a:t>
            </a:r>
            <a:endParaRPr lang="en-US" sz="2800" smtClean="0">
              <a:ea typeface="ＭＳ Ｐゴシック" charset="-128"/>
              <a:cs typeface="Times New Roman" charset="0"/>
            </a:endParaRPr>
          </a:p>
          <a:p>
            <a:pPr marL="609600" indent="-609600">
              <a:buFont typeface="Monotype Sorts" charset="2"/>
              <a:buNone/>
              <a:defRPr/>
            </a:pPr>
            <a:endParaRPr lang="en-US" sz="2800" smtClean="0">
              <a:ea typeface="ＭＳ Ｐゴシック" charset="-128"/>
            </a:endParaRPr>
          </a:p>
        </p:txBody>
      </p:sp>
      <p:sp>
        <p:nvSpPr>
          <p:cNvPr id="140292" name="Slide Number Placeholder 5"/>
          <p:cNvSpPr>
            <a:spLocks noGrp="1"/>
          </p:cNvSpPr>
          <p:nvPr>
            <p:ph type="sldNum" sz="quarter" idx="12"/>
          </p:nvPr>
        </p:nvSpPr>
        <p:spPr>
          <a:noFill/>
        </p:spPr>
        <p:txBody>
          <a:bodyPr/>
          <a:lstStyle/>
          <a:p>
            <a:fld id="{A11B468D-10F4-4620-881D-F708EBB33A4D}" type="slidenum">
              <a:rPr lang="en-US">
                <a:latin typeface="Times New Roman" pitchFamily="84" charset="0"/>
                <a:ea typeface="ＭＳ Ｐゴシック" pitchFamily="84" charset="-128"/>
                <a:cs typeface="ＭＳ Ｐゴシック" pitchFamily="84" charset="-128"/>
              </a:rPr>
              <a:pPr/>
              <a:t>55</a:t>
            </a:fld>
            <a:endParaRPr lang="en-US">
              <a:latin typeface="Times New Roman" pitchFamily="84" charset="0"/>
              <a:ea typeface="ＭＳ Ｐゴシック" pitchFamily="84" charset="-128"/>
              <a:cs typeface="ＭＳ Ｐゴシック" pitchFamily="84" charset="-128"/>
            </a:endParaRPr>
          </a:p>
        </p:txBody>
      </p:sp>
      <p:sp>
        <p:nvSpPr>
          <p:cNvPr id="140293" name="AutoShape 4">
            <a:hlinkClick r:id="rId4" action="ppaction://hlinkpres?slideindex=1&amp;slidetitle=Slide 1" highlightClick="1"/>
          </p:cNvPr>
          <p:cNvSpPr>
            <a:spLocks noChangeArrowheads="1"/>
          </p:cNvSpPr>
          <p:nvPr/>
        </p:nvSpPr>
        <p:spPr bwMode="auto">
          <a:xfrm>
            <a:off x="7467600" y="685800"/>
            <a:ext cx="750888" cy="827088"/>
          </a:xfrm>
          <a:prstGeom prst="actionButtonForwardNext">
            <a:avLst/>
          </a:prstGeom>
          <a:solidFill>
            <a:schemeClr val="accent1"/>
          </a:solidFill>
          <a:ln w="12700">
            <a:solidFill>
              <a:schemeClr val="tx1"/>
            </a:solidFill>
            <a:miter lim="800000"/>
            <a:headEnd/>
            <a:tailEnd/>
          </a:ln>
        </p:spPr>
        <p:txBody>
          <a:bodyPr anchor="ctr">
            <a:prstTxWarp prst="textNoShape">
              <a:avLst/>
            </a:prstTxWarp>
            <a:spAutoFit/>
          </a:bodyPr>
          <a:lstStyle/>
          <a:p>
            <a:pPr algn="ctr" eaLnBrk="0" hangingPunct="0"/>
            <a:endParaRPr lang="en-US"/>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en-US" smtClean="0">
                <a:ea typeface="ＭＳ Ｐゴシック" pitchFamily="84" charset="-128"/>
                <a:cs typeface="ＭＳ Ｐゴシック" pitchFamily="84" charset="-128"/>
              </a:rPr>
              <a:t>Concept Development Model	</a:t>
            </a:r>
          </a:p>
        </p:txBody>
      </p:sp>
      <p:sp>
        <p:nvSpPr>
          <p:cNvPr id="90115" name="Rectangle 3"/>
          <p:cNvSpPr>
            <a:spLocks noGrp="1" noChangeArrowheads="1"/>
          </p:cNvSpPr>
          <p:nvPr>
            <p:ph idx="1"/>
          </p:nvPr>
        </p:nvSpPr>
        <p:spPr/>
        <p:txBody>
          <a:bodyPr/>
          <a:lstStyle/>
          <a:p>
            <a:pPr marL="609600" indent="-609600">
              <a:buClr>
                <a:schemeClr val="tx1"/>
              </a:buClr>
              <a:buSzTx/>
              <a:buFont typeface="Monotype Sorts" pitchFamily="2" charset="2"/>
              <a:buAutoNum type="arabicPeriod"/>
              <a:defRPr/>
            </a:pPr>
            <a:r>
              <a:rPr lang="en-US" sz="3600" smtClean="0">
                <a:ea typeface="+mn-ea"/>
                <a:cs typeface="+mn-cs"/>
              </a:rPr>
              <a:t>Listing</a:t>
            </a:r>
          </a:p>
          <a:p>
            <a:pPr marL="609600" indent="-609600">
              <a:buClr>
                <a:schemeClr val="tx1"/>
              </a:buClr>
              <a:buSzTx/>
              <a:buFont typeface="Monotype Sorts" pitchFamily="2" charset="2"/>
              <a:buAutoNum type="arabicPeriod"/>
              <a:defRPr/>
            </a:pPr>
            <a:r>
              <a:rPr lang="en-US" sz="3600" smtClean="0">
                <a:ea typeface="+mn-ea"/>
                <a:cs typeface="+mn-cs"/>
              </a:rPr>
              <a:t>Grouping of Categorizing</a:t>
            </a:r>
          </a:p>
          <a:p>
            <a:pPr marL="609600" indent="-609600">
              <a:buClr>
                <a:schemeClr val="tx1"/>
              </a:buClr>
              <a:buSzTx/>
              <a:buFont typeface="Monotype Sorts" pitchFamily="2" charset="2"/>
              <a:buAutoNum type="arabicPeriod"/>
              <a:defRPr/>
            </a:pPr>
            <a:r>
              <a:rPr lang="en-US" sz="3600" smtClean="0">
                <a:ea typeface="+mn-ea"/>
                <a:cs typeface="+mn-cs"/>
              </a:rPr>
              <a:t>Labeling or Defining Relationships</a:t>
            </a:r>
          </a:p>
          <a:p>
            <a:pPr marL="609600" indent="-609600">
              <a:buClr>
                <a:schemeClr val="tx1"/>
              </a:buClr>
              <a:buSzTx/>
              <a:buFont typeface="Monotype Sorts" pitchFamily="2" charset="2"/>
              <a:buAutoNum type="arabicPeriod"/>
              <a:defRPr/>
            </a:pPr>
            <a:r>
              <a:rPr lang="en-US" sz="3600" smtClean="0">
                <a:ea typeface="+mn-ea"/>
                <a:cs typeface="+mn-cs"/>
              </a:rPr>
              <a:t>Regrouping--Reanalyzing and Subsuming</a:t>
            </a:r>
          </a:p>
          <a:p>
            <a:pPr marL="609600" indent="-609600">
              <a:buClr>
                <a:schemeClr val="tx1"/>
              </a:buClr>
              <a:buSzTx/>
              <a:buFont typeface="Monotype Sorts" pitchFamily="2" charset="2"/>
              <a:buAutoNum type="arabicPeriod"/>
              <a:defRPr/>
            </a:pPr>
            <a:r>
              <a:rPr lang="en-US" sz="3600" smtClean="0">
                <a:ea typeface="+mn-ea"/>
                <a:cs typeface="+mn-cs"/>
              </a:rPr>
              <a:t>Synthesizing and Summarizing</a:t>
            </a:r>
          </a:p>
        </p:txBody>
      </p:sp>
      <p:sp>
        <p:nvSpPr>
          <p:cNvPr id="142340" name="Slide Number Placeholder 5"/>
          <p:cNvSpPr>
            <a:spLocks noGrp="1"/>
          </p:cNvSpPr>
          <p:nvPr>
            <p:ph type="sldNum" sz="quarter" idx="12"/>
          </p:nvPr>
        </p:nvSpPr>
        <p:spPr>
          <a:noFill/>
        </p:spPr>
        <p:txBody>
          <a:bodyPr/>
          <a:lstStyle/>
          <a:p>
            <a:fld id="{4F6EC4A8-DC16-4B95-A232-DCCBA45ACBCF}" type="slidenum">
              <a:rPr lang="en-US">
                <a:latin typeface="Times New Roman" pitchFamily="84" charset="0"/>
                <a:ea typeface="ＭＳ Ｐゴシック" pitchFamily="84" charset="-128"/>
                <a:cs typeface="ＭＳ Ｐゴシック" pitchFamily="84" charset="-128"/>
              </a:rPr>
              <a:pPr/>
              <a:t>56</a:t>
            </a:fld>
            <a:endParaRPr lang="en-US">
              <a:latin typeface="Times New Roman" pitchFamily="84" charset="0"/>
              <a:ea typeface="ＭＳ Ｐゴシック" pitchFamily="84" charset="-128"/>
              <a:cs typeface="ＭＳ Ｐゴシック" pitchFamily="84" charset="-128"/>
            </a:endParaRPr>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en-US" smtClean="0">
                <a:ea typeface="ＭＳ Ｐゴシック" pitchFamily="84" charset="-128"/>
                <a:cs typeface="ＭＳ Ｐゴシック" pitchFamily="84" charset="-128"/>
              </a:rPr>
              <a:t>Suchman Inquiry Model</a:t>
            </a:r>
          </a:p>
        </p:txBody>
      </p:sp>
      <p:sp>
        <p:nvSpPr>
          <p:cNvPr id="180227" name="Rectangle 3"/>
          <p:cNvSpPr>
            <a:spLocks noGrp="1" noChangeArrowheads="1"/>
          </p:cNvSpPr>
          <p:nvPr>
            <p:ph idx="1"/>
          </p:nvPr>
        </p:nvSpPr>
        <p:spPr/>
        <p:txBody>
          <a:bodyPr/>
          <a:lstStyle/>
          <a:p>
            <a:pPr>
              <a:buFont typeface="Monotype Sorts" pitchFamily="2" charset="2"/>
              <a:buChar char="n"/>
              <a:defRPr/>
            </a:pPr>
            <a:r>
              <a:rPr lang="en-US" smtClean="0">
                <a:ea typeface="+mn-ea"/>
                <a:cs typeface="+mn-cs"/>
              </a:rPr>
              <a:t>1.  Selection of the Problem and Research</a:t>
            </a:r>
          </a:p>
          <a:p>
            <a:pPr>
              <a:buFont typeface="Monotype Sorts" pitchFamily="2" charset="2"/>
              <a:buChar char="n"/>
              <a:defRPr/>
            </a:pPr>
            <a:r>
              <a:rPr lang="en-US" smtClean="0">
                <a:ea typeface="+mn-ea"/>
                <a:cs typeface="+mn-cs"/>
              </a:rPr>
              <a:t>2.  Introduce the Process to the Class</a:t>
            </a:r>
          </a:p>
          <a:p>
            <a:pPr>
              <a:buFont typeface="Monotype Sorts" pitchFamily="2" charset="2"/>
              <a:buChar char="n"/>
              <a:defRPr/>
            </a:pPr>
            <a:r>
              <a:rPr lang="en-US" smtClean="0">
                <a:ea typeface="+mn-ea"/>
                <a:cs typeface="+mn-cs"/>
              </a:rPr>
              <a:t>3.  Gather Relevant Data</a:t>
            </a:r>
          </a:p>
          <a:p>
            <a:pPr>
              <a:buFont typeface="Monotype Sorts" pitchFamily="2" charset="2"/>
              <a:buChar char="n"/>
              <a:defRPr/>
            </a:pPr>
            <a:r>
              <a:rPr lang="en-US" smtClean="0">
                <a:ea typeface="+mn-ea"/>
                <a:cs typeface="+mn-cs"/>
              </a:rPr>
              <a:t>4.  Develop a Theory and Describe Causal Relationships</a:t>
            </a:r>
          </a:p>
          <a:p>
            <a:pPr>
              <a:buFont typeface="Monotype Sorts" pitchFamily="2" charset="2"/>
              <a:buChar char="n"/>
              <a:defRPr/>
            </a:pPr>
            <a:r>
              <a:rPr lang="en-US" smtClean="0">
                <a:ea typeface="+mn-ea"/>
                <a:cs typeface="+mn-cs"/>
              </a:rPr>
              <a:t>5.  State the Rules and Explain the Theory</a:t>
            </a:r>
          </a:p>
          <a:p>
            <a:pPr>
              <a:buFont typeface="Monotype Sorts" pitchFamily="2" charset="2"/>
              <a:buChar char="n"/>
              <a:defRPr/>
            </a:pPr>
            <a:r>
              <a:rPr lang="en-US" smtClean="0">
                <a:ea typeface="+mn-ea"/>
                <a:cs typeface="+mn-cs"/>
              </a:rPr>
              <a:t>6.  Analyze the Process</a:t>
            </a:r>
          </a:p>
        </p:txBody>
      </p:sp>
      <p:sp>
        <p:nvSpPr>
          <p:cNvPr id="144388" name="Slide Number Placeholder 5"/>
          <p:cNvSpPr>
            <a:spLocks noGrp="1"/>
          </p:cNvSpPr>
          <p:nvPr>
            <p:ph type="sldNum" sz="quarter" idx="12"/>
          </p:nvPr>
        </p:nvSpPr>
        <p:spPr>
          <a:noFill/>
        </p:spPr>
        <p:txBody>
          <a:bodyPr/>
          <a:lstStyle/>
          <a:p>
            <a:fld id="{82A979A4-11DE-4936-90C9-7892AEE159FD}" type="slidenum">
              <a:rPr lang="en-US">
                <a:latin typeface="Times New Roman" pitchFamily="84" charset="0"/>
                <a:ea typeface="ＭＳ Ｐゴシック" pitchFamily="84" charset="-128"/>
                <a:cs typeface="ＭＳ Ｐゴシック" pitchFamily="84" charset="-128"/>
              </a:rPr>
              <a:pPr/>
              <a:t>57</a:t>
            </a:fld>
            <a:endParaRPr lang="en-US">
              <a:latin typeface="Times New Roman" pitchFamily="84" charset="0"/>
              <a:ea typeface="ＭＳ Ｐゴシック" pitchFamily="84" charset="-128"/>
              <a:cs typeface="ＭＳ Ｐゴシック" pitchFamily="84" charset="-128"/>
            </a:endParaRPr>
          </a:p>
        </p:txBody>
      </p:sp>
      <p:sp>
        <p:nvSpPr>
          <p:cNvPr id="144389" name="AutoShape 4">
            <a:hlinkClick r:id="rId4" action="ppaction://hlinkpres?slideindex=1&amp;slidetitle=1.  Maximizing Learning Time: Choosing Instructional Strategies for Dropout Prevention" highlightClick="1"/>
          </p:cNvPr>
          <p:cNvSpPr>
            <a:spLocks noChangeArrowheads="1"/>
          </p:cNvSpPr>
          <p:nvPr/>
        </p:nvSpPr>
        <p:spPr bwMode="auto">
          <a:xfrm>
            <a:off x="7315200" y="5562600"/>
            <a:ext cx="1042988" cy="1042988"/>
          </a:xfrm>
          <a:prstGeom prst="actionButtonForwardNext">
            <a:avLst/>
          </a:prstGeom>
          <a:solidFill>
            <a:schemeClr val="accent1"/>
          </a:solidFill>
          <a:ln w="12700">
            <a:solidFill>
              <a:schemeClr val="tx1"/>
            </a:solidFill>
            <a:miter lim="800000"/>
            <a:headEnd/>
            <a:tailEnd/>
          </a:ln>
        </p:spPr>
        <p:txBody>
          <a:bodyPr wrap="none" anchor="ctr">
            <a:prstTxWarp prst="textNoShape">
              <a:avLst/>
            </a:prstTxWarp>
            <a:spAutoFit/>
          </a:bodyPr>
          <a:lstStyle/>
          <a:p>
            <a:pPr algn="ctr" eaLnBrk="0" hangingPunct="0"/>
            <a:endParaRPr lang="en-US"/>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US" smtClean="0">
                <a:ea typeface="ＭＳ Ｐゴシック" pitchFamily="84" charset="-128"/>
                <a:cs typeface="ＭＳ Ｐゴシック" pitchFamily="84" charset="-128"/>
              </a:rPr>
              <a:t>Match these</a:t>
            </a:r>
          </a:p>
        </p:txBody>
      </p:sp>
      <p:sp>
        <p:nvSpPr>
          <p:cNvPr id="16387" name="Rectangle 3"/>
          <p:cNvSpPr>
            <a:spLocks noGrp="1" noChangeArrowheads="1"/>
          </p:cNvSpPr>
          <p:nvPr>
            <p:ph idx="1"/>
          </p:nvPr>
        </p:nvSpPr>
        <p:spPr>
          <a:xfrm>
            <a:off x="533400" y="1981200"/>
            <a:ext cx="8382000" cy="4114800"/>
          </a:xfrm>
        </p:spPr>
        <p:txBody>
          <a:bodyPr/>
          <a:lstStyle/>
          <a:p>
            <a:pPr>
              <a:buFont typeface="Monotype Sorts" charset="2"/>
              <a:buNone/>
              <a:defRPr/>
            </a:pPr>
            <a:r>
              <a:rPr lang="en-US" smtClean="0">
                <a:ea typeface="ＭＳ Ｐゴシック" charset="-128"/>
              </a:rPr>
              <a:t>10%		of what we see</a:t>
            </a:r>
          </a:p>
          <a:p>
            <a:pPr>
              <a:buFont typeface="Monotype Sorts" charset="2"/>
              <a:buNone/>
              <a:defRPr/>
            </a:pPr>
            <a:r>
              <a:rPr lang="en-US" smtClean="0">
                <a:ea typeface="ＭＳ Ｐゴシック" charset="-128"/>
              </a:rPr>
              <a:t>20%		of what we discuss with others</a:t>
            </a:r>
          </a:p>
          <a:p>
            <a:pPr>
              <a:buFont typeface="Monotype Sorts" charset="2"/>
              <a:buNone/>
              <a:defRPr/>
            </a:pPr>
            <a:r>
              <a:rPr lang="en-US" smtClean="0">
                <a:ea typeface="ＭＳ Ｐゴシック" charset="-128"/>
              </a:rPr>
              <a:t>30%		of what we experience personally</a:t>
            </a:r>
          </a:p>
          <a:p>
            <a:pPr>
              <a:buFont typeface="Monotype Sorts" charset="2"/>
              <a:buNone/>
              <a:defRPr/>
            </a:pPr>
            <a:r>
              <a:rPr lang="en-US" smtClean="0">
                <a:ea typeface="ＭＳ Ｐゴシック" charset="-128"/>
              </a:rPr>
              <a:t>50%		of what we read</a:t>
            </a:r>
          </a:p>
          <a:p>
            <a:pPr>
              <a:buFont typeface="Monotype Sorts" charset="2"/>
              <a:buNone/>
              <a:defRPr/>
            </a:pPr>
            <a:r>
              <a:rPr lang="en-US" smtClean="0">
                <a:ea typeface="ＭＳ Ｐゴシック" charset="-128"/>
              </a:rPr>
              <a:t>70%		of what we both see and hear</a:t>
            </a:r>
          </a:p>
          <a:p>
            <a:pPr>
              <a:buFont typeface="Monotype Sorts" charset="2"/>
              <a:buNone/>
              <a:defRPr/>
            </a:pPr>
            <a:r>
              <a:rPr lang="en-US" smtClean="0">
                <a:ea typeface="ＭＳ Ｐゴシック" charset="-128"/>
              </a:rPr>
              <a:t>80%		of what we teach to someone else</a:t>
            </a:r>
          </a:p>
          <a:p>
            <a:pPr>
              <a:buFont typeface="Monotype Sorts" charset="2"/>
              <a:buNone/>
              <a:defRPr/>
            </a:pPr>
            <a:r>
              <a:rPr lang="en-US" smtClean="0">
                <a:ea typeface="ＭＳ Ｐゴシック" charset="-128"/>
              </a:rPr>
              <a:t>95%		of what we hear</a:t>
            </a:r>
            <a:endParaRPr lang="en-US" sz="3600" smtClean="0">
              <a:ea typeface="ＭＳ Ｐゴシック" charset="-128"/>
            </a:endParaRPr>
          </a:p>
        </p:txBody>
      </p:sp>
      <p:sp>
        <p:nvSpPr>
          <p:cNvPr id="146436" name="Slide Number Placeholder 5"/>
          <p:cNvSpPr>
            <a:spLocks noGrp="1"/>
          </p:cNvSpPr>
          <p:nvPr>
            <p:ph type="sldNum" sz="quarter" idx="12"/>
          </p:nvPr>
        </p:nvSpPr>
        <p:spPr>
          <a:noFill/>
        </p:spPr>
        <p:txBody>
          <a:bodyPr/>
          <a:lstStyle/>
          <a:p>
            <a:fld id="{BA767248-0339-4518-8A2F-72870BFFE6B9}" type="slidenum">
              <a:rPr lang="en-US">
                <a:latin typeface="Times New Roman" pitchFamily="84" charset="0"/>
                <a:ea typeface="ＭＳ Ｐゴシック" pitchFamily="84" charset="-128"/>
                <a:cs typeface="ＭＳ Ｐゴシック" pitchFamily="84" charset="-128"/>
              </a:rPr>
              <a:pPr/>
              <a:t>58</a:t>
            </a:fld>
            <a:endParaRPr lang="en-US">
              <a:latin typeface="Times New Roman" pitchFamily="84" charset="0"/>
              <a:ea typeface="ＭＳ Ｐゴシック" pitchFamily="84" charset="-128"/>
              <a:cs typeface="ＭＳ Ｐゴシック" pitchFamily="84" charset="-128"/>
            </a:endParaRPr>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1371600" y="0"/>
            <a:ext cx="7772400" cy="1143000"/>
          </a:xfrm>
        </p:spPr>
        <p:txBody>
          <a:bodyPr/>
          <a:lstStyle/>
          <a:p>
            <a:r>
              <a:rPr lang="en-US" smtClean="0">
                <a:ea typeface="ＭＳ Ｐゴシック" pitchFamily="84" charset="-128"/>
                <a:cs typeface="ＭＳ Ｐゴシック" pitchFamily="84" charset="-128"/>
              </a:rPr>
              <a:t>Pairs Check</a:t>
            </a:r>
          </a:p>
        </p:txBody>
      </p:sp>
      <p:sp>
        <p:nvSpPr>
          <p:cNvPr id="17411" name="Rectangle 3"/>
          <p:cNvSpPr>
            <a:spLocks noGrp="1" noChangeArrowheads="1"/>
          </p:cNvSpPr>
          <p:nvPr>
            <p:ph idx="1"/>
          </p:nvPr>
        </p:nvSpPr>
        <p:spPr>
          <a:xfrm>
            <a:off x="1143000" y="1219200"/>
            <a:ext cx="7772400" cy="4114800"/>
          </a:xfrm>
        </p:spPr>
        <p:txBody>
          <a:bodyPr>
            <a:normAutofit/>
          </a:bodyPr>
          <a:lstStyle/>
          <a:p>
            <a:pPr>
              <a:lnSpc>
                <a:spcPct val="80000"/>
              </a:lnSpc>
              <a:buFont typeface="Monotype Sorts" charset="2"/>
              <a:buChar char="n"/>
              <a:defRPr/>
            </a:pPr>
            <a:r>
              <a:rPr lang="en-US" sz="1600" smtClean="0">
                <a:ea typeface="ＭＳ Ｐゴシック" charset="-128"/>
              </a:rPr>
              <a:t>A.  Two members of each team pair up.</a:t>
            </a:r>
          </a:p>
          <a:p>
            <a:pPr>
              <a:lnSpc>
                <a:spcPct val="80000"/>
              </a:lnSpc>
              <a:buFont typeface="Monotype Sorts" charset="2"/>
              <a:buChar char="n"/>
              <a:defRPr/>
            </a:pPr>
            <a:endParaRPr lang="en-US" sz="1600" smtClean="0">
              <a:ea typeface="ＭＳ Ｐゴシック" charset="-128"/>
            </a:endParaRPr>
          </a:p>
          <a:p>
            <a:pPr>
              <a:lnSpc>
                <a:spcPct val="80000"/>
              </a:lnSpc>
              <a:buFont typeface="Monotype Sorts" charset="2"/>
              <a:buChar char="n"/>
              <a:defRPr/>
            </a:pPr>
            <a:r>
              <a:rPr lang="en-US" sz="1600" smtClean="0">
                <a:ea typeface="ＭＳ Ｐゴシック" charset="-128"/>
              </a:rPr>
              <a:t>B.  One does a problem, while the other watches.</a:t>
            </a:r>
          </a:p>
          <a:p>
            <a:pPr>
              <a:lnSpc>
                <a:spcPct val="80000"/>
              </a:lnSpc>
              <a:buFont typeface="Monotype Sorts" charset="2"/>
              <a:buChar char="n"/>
              <a:defRPr/>
            </a:pPr>
            <a:endParaRPr lang="en-US" sz="1600" smtClean="0">
              <a:ea typeface="ＭＳ Ｐゴシック" charset="-128"/>
            </a:endParaRPr>
          </a:p>
          <a:p>
            <a:pPr>
              <a:lnSpc>
                <a:spcPct val="80000"/>
              </a:lnSpc>
              <a:buFont typeface="Monotype Sorts" charset="2"/>
              <a:buChar char="n"/>
              <a:defRPr/>
            </a:pPr>
            <a:r>
              <a:rPr lang="en-US" sz="1600" smtClean="0">
                <a:ea typeface="ＭＳ Ｐゴシック" charset="-128"/>
              </a:rPr>
              <a:t>C.  If correct, gives exaggerated praise.   (“You’re the Madonna of Mathematics…”)</a:t>
            </a:r>
          </a:p>
          <a:p>
            <a:pPr>
              <a:lnSpc>
                <a:spcPct val="80000"/>
              </a:lnSpc>
              <a:buFont typeface="Monotype Sorts" charset="2"/>
              <a:buChar char="n"/>
              <a:defRPr/>
            </a:pPr>
            <a:endParaRPr lang="en-US" sz="1600" smtClean="0">
              <a:ea typeface="ＭＳ Ｐゴシック" charset="-128"/>
            </a:endParaRPr>
          </a:p>
          <a:p>
            <a:pPr>
              <a:lnSpc>
                <a:spcPct val="80000"/>
              </a:lnSpc>
              <a:buFont typeface="Monotype Sorts" charset="2"/>
              <a:buChar char="n"/>
              <a:defRPr/>
            </a:pPr>
            <a:r>
              <a:rPr lang="en-US" sz="1600" smtClean="0">
                <a:ea typeface="ＭＳ Ｐゴシック" charset="-128"/>
              </a:rPr>
              <a:t>D.  If incorrect, gently points out the error; (“You might want to look here…”), then gives praise.</a:t>
            </a:r>
          </a:p>
          <a:p>
            <a:pPr>
              <a:lnSpc>
                <a:spcPct val="80000"/>
              </a:lnSpc>
              <a:buFont typeface="Monotype Sorts" charset="2"/>
              <a:buChar char="n"/>
              <a:defRPr/>
            </a:pPr>
            <a:endParaRPr lang="en-US" sz="1600" smtClean="0">
              <a:ea typeface="ＭＳ Ｐゴシック" charset="-128"/>
            </a:endParaRPr>
          </a:p>
          <a:p>
            <a:pPr>
              <a:lnSpc>
                <a:spcPct val="80000"/>
              </a:lnSpc>
              <a:buFont typeface="Monotype Sorts" charset="2"/>
              <a:buChar char="n"/>
              <a:defRPr/>
            </a:pPr>
            <a:r>
              <a:rPr lang="en-US" sz="1600" smtClean="0">
                <a:ea typeface="ＭＳ Ｐゴシック" charset="-128"/>
              </a:rPr>
              <a:t>E.  Partners change roles for the next problem and repeat.</a:t>
            </a:r>
          </a:p>
          <a:p>
            <a:pPr>
              <a:lnSpc>
                <a:spcPct val="80000"/>
              </a:lnSpc>
              <a:buFont typeface="Monotype Sorts" charset="2"/>
              <a:buChar char="n"/>
              <a:defRPr/>
            </a:pPr>
            <a:endParaRPr lang="en-US" sz="1600" smtClean="0">
              <a:ea typeface="ＭＳ Ｐゴシック" charset="-128"/>
            </a:endParaRPr>
          </a:p>
          <a:p>
            <a:pPr>
              <a:lnSpc>
                <a:spcPct val="80000"/>
              </a:lnSpc>
              <a:buFont typeface="Monotype Sorts" charset="2"/>
              <a:buChar char="n"/>
              <a:defRPr/>
            </a:pPr>
            <a:r>
              <a:rPr lang="en-US" sz="1600" smtClean="0">
                <a:ea typeface="ＭＳ Ｐゴシック" charset="-128"/>
              </a:rPr>
              <a:t>F.  First pair to finish waits for the second pair to finish and then compares answers.</a:t>
            </a:r>
          </a:p>
          <a:p>
            <a:pPr>
              <a:lnSpc>
                <a:spcPct val="80000"/>
              </a:lnSpc>
              <a:buFont typeface="Monotype Sorts" charset="2"/>
              <a:buChar char="n"/>
              <a:defRPr/>
            </a:pPr>
            <a:endParaRPr lang="en-US" sz="1600" smtClean="0">
              <a:ea typeface="ＭＳ Ｐゴシック" charset="-128"/>
            </a:endParaRPr>
          </a:p>
          <a:p>
            <a:pPr>
              <a:lnSpc>
                <a:spcPct val="80000"/>
              </a:lnSpc>
              <a:buFont typeface="Monotype Sorts" charset="2"/>
              <a:buChar char="n"/>
              <a:defRPr/>
            </a:pPr>
            <a:r>
              <a:rPr lang="en-US" sz="1600" smtClean="0">
                <a:ea typeface="ＭＳ Ｐゴシック" charset="-128"/>
              </a:rPr>
              <a:t>G.  If they agree, they give the team handshake.</a:t>
            </a:r>
          </a:p>
          <a:p>
            <a:pPr>
              <a:lnSpc>
                <a:spcPct val="80000"/>
              </a:lnSpc>
              <a:buFont typeface="Monotype Sorts" charset="2"/>
              <a:buChar char="n"/>
              <a:defRPr/>
            </a:pPr>
            <a:endParaRPr lang="en-US" sz="1600" smtClean="0">
              <a:ea typeface="ＭＳ Ｐゴシック" charset="-128"/>
            </a:endParaRPr>
          </a:p>
          <a:p>
            <a:pPr>
              <a:lnSpc>
                <a:spcPct val="80000"/>
              </a:lnSpc>
              <a:buFont typeface="Monotype Sorts" charset="2"/>
              <a:buChar char="n"/>
              <a:defRPr/>
            </a:pPr>
            <a:r>
              <a:rPr lang="en-US" sz="1600" smtClean="0">
                <a:ea typeface="ＭＳ Ｐゴシック" charset="-128"/>
              </a:rPr>
              <a:t>H.  Continue until worksheet is completed.</a:t>
            </a:r>
            <a:endParaRPr lang="en-US" sz="2400" smtClean="0">
              <a:ea typeface="ＭＳ Ｐゴシック" charset="-128"/>
            </a:endParaRPr>
          </a:p>
        </p:txBody>
      </p:sp>
      <p:sp>
        <p:nvSpPr>
          <p:cNvPr id="148484" name="Slide Number Placeholder 5"/>
          <p:cNvSpPr>
            <a:spLocks noGrp="1"/>
          </p:cNvSpPr>
          <p:nvPr>
            <p:ph type="sldNum" sz="quarter" idx="12"/>
          </p:nvPr>
        </p:nvSpPr>
        <p:spPr>
          <a:noFill/>
        </p:spPr>
        <p:txBody>
          <a:bodyPr/>
          <a:lstStyle/>
          <a:p>
            <a:fld id="{E141D7DF-2BBE-4D2A-98CB-286A22B84382}" type="slidenum">
              <a:rPr lang="en-US">
                <a:latin typeface="Times New Roman" pitchFamily="84" charset="0"/>
                <a:ea typeface="ＭＳ Ｐゴシック" pitchFamily="84" charset="-128"/>
                <a:cs typeface="ＭＳ Ｐゴシック" pitchFamily="84" charset="-128"/>
              </a:rPr>
              <a:pPr/>
              <a:t>59</a:t>
            </a:fld>
            <a:endParaRPr lang="en-US">
              <a:latin typeface="Times New Roman" pitchFamily="84" charset="0"/>
              <a:ea typeface="ＭＳ Ｐゴシック" pitchFamily="84" charset="-128"/>
              <a:cs typeface="ＭＳ Ｐゴシック" pitchFamily="84" charset="-128"/>
            </a:endParaRPr>
          </a:p>
        </p:txBody>
      </p:sp>
    </p:spTree>
  </p:cSld>
  <p:clrMapOvr>
    <a:overrideClrMapping bg1="dk2" tx1="lt1" bg2="dk1" tx2="lt2" accent1="accent1" accent2="accent2" accent3="accent3" accent4="accent4" accent5="accent5" accent6="accent6" hlink="hlink" folHlink="folHlink"/>
  </p:clrMapOvr>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143000" y="152400"/>
            <a:ext cx="7772400" cy="1143000"/>
          </a:xfrm>
        </p:spPr>
        <p:txBody>
          <a:bodyPr/>
          <a:lstStyle/>
          <a:p>
            <a:pPr algn="ctr"/>
            <a:r>
              <a:rPr lang="en-US" smtClean="0">
                <a:ea typeface="ＭＳ Ｐゴシック" pitchFamily="84" charset="-128"/>
                <a:cs typeface="ＭＳ Ｐゴシック" pitchFamily="84" charset="-128"/>
              </a:rPr>
              <a:t>Application Phase</a:t>
            </a:r>
          </a:p>
        </p:txBody>
      </p:sp>
      <p:sp>
        <p:nvSpPr>
          <p:cNvPr id="120835" name="Rectangle 3"/>
          <p:cNvSpPr>
            <a:spLocks noGrp="1" noChangeArrowheads="1"/>
          </p:cNvSpPr>
          <p:nvPr>
            <p:ph idx="1"/>
          </p:nvPr>
        </p:nvSpPr>
        <p:spPr>
          <a:xfrm>
            <a:off x="1371600" y="1371600"/>
            <a:ext cx="7772400" cy="5257800"/>
          </a:xfrm>
        </p:spPr>
        <p:txBody>
          <a:bodyPr>
            <a:normAutofit lnSpcReduction="10000"/>
          </a:bodyPr>
          <a:lstStyle/>
          <a:p>
            <a:pPr marL="711200" indent="-711200">
              <a:lnSpc>
                <a:spcPct val="85000"/>
              </a:lnSpc>
              <a:buClr>
                <a:schemeClr val="tx1"/>
              </a:buClr>
              <a:buFont typeface="Monotype Sorts" pitchFamily="2" charset="2"/>
              <a:buAutoNum type="romanUcPeriod"/>
              <a:defRPr/>
            </a:pPr>
            <a:r>
              <a:rPr lang="en-US" sz="2800" dirty="0" smtClean="0">
                <a:ea typeface="+mn-ea"/>
                <a:cs typeface="+mn-cs"/>
              </a:rPr>
              <a:t>Cooperative Learning</a:t>
            </a:r>
          </a:p>
          <a:p>
            <a:pPr marL="711200" indent="-711200">
              <a:lnSpc>
                <a:spcPct val="85000"/>
              </a:lnSpc>
              <a:buClr>
                <a:schemeClr val="tx1"/>
              </a:buClr>
              <a:buFont typeface="Monotype Sorts" pitchFamily="2" charset="2"/>
              <a:buAutoNum type="romanUcPeriod"/>
              <a:defRPr/>
            </a:pPr>
            <a:r>
              <a:rPr lang="en-US" sz="2800" dirty="0" err="1" smtClean="0">
                <a:ea typeface="+mn-ea"/>
                <a:cs typeface="+mn-cs"/>
              </a:rPr>
              <a:t>Paideia</a:t>
            </a:r>
            <a:r>
              <a:rPr lang="en-US" sz="2800" dirty="0" smtClean="0">
                <a:ea typeface="+mn-ea"/>
                <a:cs typeface="+mn-cs"/>
              </a:rPr>
              <a:t> Seminars</a:t>
            </a:r>
          </a:p>
          <a:p>
            <a:pPr marL="711200" indent="-711200">
              <a:lnSpc>
                <a:spcPct val="85000"/>
              </a:lnSpc>
              <a:buClr>
                <a:schemeClr val="tx1"/>
              </a:buClr>
              <a:buFont typeface="Monotype Sorts" pitchFamily="2" charset="2"/>
              <a:buAutoNum type="romanUcPeriod"/>
              <a:defRPr/>
            </a:pPr>
            <a:r>
              <a:rPr lang="en-US" sz="2800" dirty="0" smtClean="0">
                <a:ea typeface="+mn-ea"/>
                <a:cs typeface="+mn-cs"/>
              </a:rPr>
              <a:t>Laboratory</a:t>
            </a:r>
          </a:p>
          <a:p>
            <a:pPr marL="711200" indent="-711200">
              <a:lnSpc>
                <a:spcPct val="85000"/>
              </a:lnSpc>
              <a:buClr>
                <a:schemeClr val="tx1"/>
              </a:buClr>
              <a:buFont typeface="Monotype Sorts" pitchFamily="2" charset="2"/>
              <a:buAutoNum type="romanUcPeriod"/>
              <a:defRPr/>
            </a:pPr>
            <a:r>
              <a:rPr lang="en-US" sz="2800" dirty="0" smtClean="0">
                <a:ea typeface="+mn-ea"/>
                <a:cs typeface="+mn-cs"/>
              </a:rPr>
              <a:t>Simulation</a:t>
            </a:r>
          </a:p>
          <a:p>
            <a:pPr marL="711200" indent="-711200">
              <a:lnSpc>
                <a:spcPct val="85000"/>
              </a:lnSpc>
              <a:buClr>
                <a:schemeClr val="tx1"/>
              </a:buClr>
              <a:buFont typeface="Monotype Sorts" pitchFamily="2" charset="2"/>
              <a:buAutoNum type="romanUcPeriod"/>
              <a:defRPr/>
            </a:pPr>
            <a:r>
              <a:rPr lang="en-US" sz="2800" dirty="0" smtClean="0">
                <a:ea typeface="+mn-ea"/>
                <a:cs typeface="+mn-cs"/>
              </a:rPr>
              <a:t>Models of Teaching</a:t>
            </a:r>
          </a:p>
          <a:p>
            <a:pPr marL="711200" indent="-711200">
              <a:lnSpc>
                <a:spcPct val="85000"/>
              </a:lnSpc>
              <a:buClr>
                <a:schemeClr val="tx1"/>
              </a:buClr>
              <a:buFont typeface="Monotype Sorts" pitchFamily="2" charset="2"/>
              <a:buNone/>
              <a:defRPr/>
            </a:pPr>
            <a:r>
              <a:rPr lang="en-US" sz="2800" dirty="0" smtClean="0">
                <a:ea typeface="+mn-ea"/>
                <a:cs typeface="+mn-cs"/>
              </a:rPr>
              <a:t>	A.  Concept Development</a:t>
            </a:r>
          </a:p>
          <a:p>
            <a:pPr marL="711200" indent="-711200">
              <a:lnSpc>
                <a:spcPct val="85000"/>
              </a:lnSpc>
              <a:buClr>
                <a:schemeClr val="tx1"/>
              </a:buClr>
              <a:buFont typeface="Monotype Sorts" pitchFamily="2" charset="2"/>
              <a:buNone/>
              <a:defRPr/>
            </a:pPr>
            <a:r>
              <a:rPr lang="en-US" sz="2800" dirty="0" smtClean="0">
                <a:ea typeface="+mn-ea"/>
                <a:cs typeface="+mn-cs"/>
              </a:rPr>
              <a:t>	B.  Inquiry</a:t>
            </a:r>
          </a:p>
          <a:p>
            <a:pPr marL="711200" indent="-711200">
              <a:lnSpc>
                <a:spcPct val="85000"/>
              </a:lnSpc>
              <a:buClr>
                <a:schemeClr val="tx1"/>
              </a:buClr>
              <a:buFont typeface="Monotype Sorts" pitchFamily="2" charset="2"/>
              <a:buNone/>
              <a:defRPr/>
            </a:pPr>
            <a:r>
              <a:rPr lang="en-US" sz="2800" dirty="0" smtClean="0">
                <a:ea typeface="+mn-ea"/>
                <a:cs typeface="+mn-cs"/>
              </a:rPr>
              <a:t>	C.  Concept Attainment</a:t>
            </a:r>
          </a:p>
          <a:p>
            <a:pPr marL="711200" indent="-711200">
              <a:lnSpc>
                <a:spcPct val="85000"/>
              </a:lnSpc>
              <a:buClr>
                <a:schemeClr val="tx1"/>
              </a:buClr>
              <a:buFont typeface="Monotype Sorts" pitchFamily="2" charset="2"/>
              <a:buNone/>
              <a:defRPr/>
            </a:pPr>
            <a:r>
              <a:rPr lang="en-US" sz="2800" dirty="0" smtClean="0">
                <a:ea typeface="+mn-ea"/>
                <a:cs typeface="+mn-cs"/>
              </a:rPr>
              <a:t>	D.  </a:t>
            </a:r>
            <a:r>
              <a:rPr lang="en-US" sz="2800" dirty="0" err="1" smtClean="0">
                <a:ea typeface="+mn-ea"/>
                <a:cs typeface="+mn-cs"/>
              </a:rPr>
              <a:t>Synectics</a:t>
            </a:r>
            <a:endParaRPr lang="en-US" sz="2800" dirty="0" smtClean="0">
              <a:ea typeface="+mn-ea"/>
              <a:cs typeface="+mn-cs"/>
            </a:endParaRPr>
          </a:p>
          <a:p>
            <a:pPr marL="711200" indent="-711200">
              <a:lnSpc>
                <a:spcPct val="85000"/>
              </a:lnSpc>
              <a:buClr>
                <a:schemeClr val="tx1"/>
              </a:buClr>
              <a:buFont typeface="Monotype Sorts" pitchFamily="2" charset="2"/>
              <a:buAutoNum type="romanUcPeriod" startAt="6"/>
              <a:defRPr/>
            </a:pPr>
            <a:r>
              <a:rPr lang="en-US" sz="2800" dirty="0" smtClean="0">
                <a:ea typeface="+mn-ea"/>
                <a:cs typeface="+mn-cs"/>
              </a:rPr>
              <a:t>Learning Centers or Stations</a:t>
            </a:r>
          </a:p>
          <a:p>
            <a:pPr marL="711200" indent="-711200">
              <a:lnSpc>
                <a:spcPct val="85000"/>
              </a:lnSpc>
              <a:buClr>
                <a:schemeClr val="tx1"/>
              </a:buClr>
              <a:buFont typeface="Monotype Sorts" pitchFamily="2" charset="2"/>
              <a:buAutoNum type="romanUcPeriod" startAt="6"/>
              <a:defRPr/>
            </a:pPr>
            <a:r>
              <a:rPr lang="en-US" sz="2800" dirty="0" smtClean="0">
                <a:ea typeface="+mn-ea"/>
                <a:cs typeface="+mn-cs"/>
              </a:rPr>
              <a:t>Technology</a:t>
            </a:r>
          </a:p>
          <a:p>
            <a:pPr marL="711200" indent="-711200">
              <a:lnSpc>
                <a:spcPct val="85000"/>
              </a:lnSpc>
              <a:buClr>
                <a:schemeClr val="tx1"/>
              </a:buClr>
              <a:buFont typeface="Monotype Sorts" pitchFamily="2" charset="2"/>
              <a:buAutoNum type="romanUcPeriod" startAt="6"/>
              <a:defRPr/>
            </a:pPr>
            <a:r>
              <a:rPr lang="en-US" sz="2800" dirty="0" smtClean="0">
                <a:ea typeface="+mn-ea"/>
                <a:cs typeface="+mn-cs"/>
              </a:rPr>
              <a:t>Content Area Literacy Strategies</a:t>
            </a:r>
          </a:p>
        </p:txBody>
      </p:sp>
      <p:sp>
        <p:nvSpPr>
          <p:cNvPr id="41988" name="Slide Number Placeholder 5"/>
          <p:cNvSpPr>
            <a:spLocks noGrp="1"/>
          </p:cNvSpPr>
          <p:nvPr>
            <p:ph type="sldNum" sz="quarter" idx="12"/>
          </p:nvPr>
        </p:nvSpPr>
        <p:spPr>
          <a:noFill/>
        </p:spPr>
        <p:txBody>
          <a:bodyPr/>
          <a:lstStyle/>
          <a:p>
            <a:fld id="{8DBFA611-E5A2-4585-851D-4AC43C23C40C}" type="slidenum">
              <a:rPr lang="en-US">
                <a:latin typeface="Times New Roman" pitchFamily="84" charset="0"/>
                <a:ea typeface="ＭＳ Ｐゴシック" pitchFamily="84" charset="-128"/>
                <a:cs typeface="ＭＳ Ｐゴシック" pitchFamily="84" charset="-128"/>
              </a:rPr>
              <a:pPr/>
              <a:t>6</a:t>
            </a:fld>
            <a:endParaRPr lang="en-US">
              <a:latin typeface="Times New Roman" pitchFamily="84" charset="0"/>
              <a:ea typeface="ＭＳ Ｐゴシック" pitchFamily="84" charset="-128"/>
              <a:cs typeface="ＭＳ Ｐゴシック" pitchFamily="84" charset="-128"/>
            </a:endParaRPr>
          </a:p>
        </p:txBody>
      </p:sp>
      <p:sp>
        <p:nvSpPr>
          <p:cNvPr id="41989" name="AutoShape 4">
            <a:hlinkClick r:id="" action="ppaction://hlinkshowjump?jump=previousslide" highlightClick="1"/>
          </p:cNvPr>
          <p:cNvSpPr>
            <a:spLocks noChangeArrowheads="1"/>
          </p:cNvSpPr>
          <p:nvPr/>
        </p:nvSpPr>
        <p:spPr bwMode="auto">
          <a:xfrm>
            <a:off x="7924800" y="5410200"/>
            <a:ext cx="1042988" cy="1042988"/>
          </a:xfrm>
          <a:prstGeom prst="actionButtonBackPrevious">
            <a:avLst/>
          </a:prstGeom>
          <a:solidFill>
            <a:schemeClr val="accent1"/>
          </a:solidFill>
          <a:ln w="12700">
            <a:solidFill>
              <a:schemeClr val="tx1"/>
            </a:solidFill>
            <a:miter lim="800000"/>
            <a:headEnd type="none" w="sm" len="sm"/>
            <a:tailEnd type="none" w="sm" len="sm"/>
          </a:ln>
        </p:spPr>
        <p:txBody>
          <a:bodyPr wrap="none" anchor="ctr">
            <a:prstTxWarp prst="textNoShape">
              <a:avLst/>
            </a:prstTxWarp>
          </a:bodyPr>
          <a:lstStyle/>
          <a:p>
            <a:pPr algn="ctr" eaLnBrk="0" hangingPunct="0"/>
            <a:endParaRPr lang="en-US"/>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381000" y="0"/>
            <a:ext cx="8763000" cy="1295400"/>
          </a:xfrm>
        </p:spPr>
        <p:txBody>
          <a:bodyPr/>
          <a:lstStyle/>
          <a:p>
            <a:pPr algn="ctr"/>
            <a:r>
              <a:rPr lang="en-US" smtClean="0">
                <a:ea typeface="ＭＳ Ｐゴシック" pitchFamily="84" charset="-128"/>
                <a:cs typeface="ＭＳ Ｐゴシック" pitchFamily="84" charset="-128"/>
              </a:rPr>
              <a:t>Send-a-Problem</a:t>
            </a:r>
          </a:p>
        </p:txBody>
      </p:sp>
      <p:sp>
        <p:nvSpPr>
          <p:cNvPr id="19459" name="Rectangle 3"/>
          <p:cNvSpPr>
            <a:spLocks noGrp="1" noChangeArrowheads="1"/>
          </p:cNvSpPr>
          <p:nvPr>
            <p:ph idx="1"/>
          </p:nvPr>
        </p:nvSpPr>
        <p:spPr>
          <a:xfrm>
            <a:off x="1112838" y="914400"/>
            <a:ext cx="8031162" cy="5334000"/>
          </a:xfrm>
        </p:spPr>
        <p:txBody>
          <a:bodyPr/>
          <a:lstStyle/>
          <a:p>
            <a:pPr marL="533400" indent="-533400">
              <a:lnSpc>
                <a:spcPct val="90000"/>
              </a:lnSpc>
              <a:buClr>
                <a:schemeClr val="tx1"/>
              </a:buClr>
              <a:buSzTx/>
              <a:buFont typeface="Monotype Sorts" pitchFamily="2" charset="2"/>
              <a:buAutoNum type="arabicPeriod"/>
              <a:defRPr/>
            </a:pPr>
            <a:r>
              <a:rPr lang="en-US" sz="2000" smtClean="0">
                <a:ea typeface="+mn-ea"/>
                <a:cs typeface="+mn-cs"/>
              </a:rPr>
              <a:t>Each team member writes a high consensus (short answer) question on an index card.</a:t>
            </a:r>
          </a:p>
          <a:p>
            <a:pPr marL="533400" indent="-533400">
              <a:lnSpc>
                <a:spcPct val="90000"/>
              </a:lnSpc>
              <a:buClr>
                <a:schemeClr val="tx1"/>
              </a:buClr>
              <a:buSzTx/>
              <a:buFont typeface="Monotype Sorts" pitchFamily="2" charset="2"/>
              <a:buAutoNum type="arabicPeriod"/>
              <a:defRPr/>
            </a:pPr>
            <a:r>
              <a:rPr lang="en-US" sz="2000" smtClean="0">
                <a:ea typeface="+mn-ea"/>
                <a:cs typeface="+mn-cs"/>
              </a:rPr>
              <a:t>Each team member checks the validity of the question and answer with the team.</a:t>
            </a:r>
          </a:p>
          <a:p>
            <a:pPr marL="533400" indent="-533400">
              <a:lnSpc>
                <a:spcPct val="90000"/>
              </a:lnSpc>
              <a:buClr>
                <a:schemeClr val="tx1"/>
              </a:buClr>
              <a:buSzTx/>
              <a:buFont typeface="Monotype Sorts" pitchFamily="2" charset="2"/>
              <a:buAutoNum type="arabicPeriod"/>
              <a:defRPr/>
            </a:pPr>
            <a:r>
              <a:rPr lang="en-US" sz="2000" smtClean="0">
                <a:ea typeface="+mn-ea"/>
                <a:cs typeface="+mn-cs"/>
              </a:rPr>
              <a:t>If the team agrees on the answer, it is written on the back of the card at the top.</a:t>
            </a:r>
          </a:p>
          <a:p>
            <a:pPr marL="533400" indent="-533400">
              <a:lnSpc>
                <a:spcPct val="90000"/>
              </a:lnSpc>
              <a:buClr>
                <a:schemeClr val="tx1"/>
              </a:buClr>
              <a:buSzTx/>
              <a:buFont typeface="Monotype Sorts" pitchFamily="2" charset="2"/>
              <a:buAutoNum type="arabicPeriod"/>
              <a:defRPr/>
            </a:pPr>
            <a:r>
              <a:rPr lang="en-US" sz="2000" smtClean="0">
                <a:ea typeface="+mn-ea"/>
                <a:cs typeface="+mn-cs"/>
              </a:rPr>
              <a:t>Repeat for each team member.</a:t>
            </a:r>
          </a:p>
          <a:p>
            <a:pPr marL="533400" indent="-533400">
              <a:lnSpc>
                <a:spcPct val="90000"/>
              </a:lnSpc>
              <a:buClr>
                <a:schemeClr val="tx1"/>
              </a:buClr>
              <a:buSzTx/>
              <a:buFont typeface="Monotype Sorts" pitchFamily="2" charset="2"/>
              <a:buAutoNum type="arabicPeriod"/>
              <a:defRPr/>
            </a:pPr>
            <a:r>
              <a:rPr lang="en-US" sz="2000" smtClean="0">
                <a:ea typeface="+mn-ea"/>
                <a:cs typeface="+mn-cs"/>
              </a:rPr>
              <a:t>At the signal, teams gather cards together and pass them to the next team.</a:t>
            </a:r>
          </a:p>
          <a:p>
            <a:pPr marL="533400" indent="-533400">
              <a:lnSpc>
                <a:spcPct val="90000"/>
              </a:lnSpc>
              <a:buClr>
                <a:schemeClr val="tx1"/>
              </a:buClr>
              <a:buSzTx/>
              <a:buFont typeface="Monotype Sorts" pitchFamily="2" charset="2"/>
              <a:buAutoNum type="arabicPeriod"/>
              <a:defRPr/>
            </a:pPr>
            <a:r>
              <a:rPr lang="en-US" sz="2000" smtClean="0">
                <a:ea typeface="+mn-ea"/>
                <a:cs typeface="+mn-cs"/>
              </a:rPr>
              <a:t>Questions are dealt out--one to a person.  Each question is read aloud in turn; an answer is agreed upon; if different, it is written below the original response.  Rules for game:  No spelling correction!  No writing on the question side of the card.</a:t>
            </a:r>
          </a:p>
          <a:p>
            <a:pPr marL="533400" indent="-533400">
              <a:lnSpc>
                <a:spcPct val="90000"/>
              </a:lnSpc>
              <a:buClr>
                <a:schemeClr val="tx1"/>
              </a:buClr>
              <a:buSzTx/>
              <a:buFont typeface="Monotype Sorts" pitchFamily="2" charset="2"/>
              <a:buAutoNum type="arabicPeriod"/>
              <a:defRPr/>
            </a:pPr>
            <a:r>
              <a:rPr lang="en-US" sz="2000" smtClean="0">
                <a:ea typeface="+mn-ea"/>
                <a:cs typeface="+mn-cs"/>
              </a:rPr>
              <a:t>Cards are passed form team to team until they return to the group who authored them.</a:t>
            </a:r>
          </a:p>
          <a:p>
            <a:pPr marL="533400" indent="-533400">
              <a:lnSpc>
                <a:spcPct val="90000"/>
              </a:lnSpc>
              <a:buClr>
                <a:schemeClr val="tx1"/>
              </a:buClr>
              <a:buSzTx/>
              <a:buFont typeface="Monotype Sorts" pitchFamily="2" charset="2"/>
              <a:buAutoNum type="arabicPeriod"/>
              <a:defRPr/>
            </a:pPr>
            <a:r>
              <a:rPr lang="en-US" sz="2000" smtClean="0">
                <a:ea typeface="+mn-ea"/>
                <a:cs typeface="+mn-cs"/>
              </a:rPr>
              <a:t>Questions with alternate responses are reviewed.  Disputes are resolved.</a:t>
            </a:r>
          </a:p>
        </p:txBody>
      </p:sp>
      <p:sp>
        <p:nvSpPr>
          <p:cNvPr id="150532" name="Slide Number Placeholder 5"/>
          <p:cNvSpPr>
            <a:spLocks noGrp="1"/>
          </p:cNvSpPr>
          <p:nvPr>
            <p:ph type="sldNum" sz="quarter" idx="12"/>
          </p:nvPr>
        </p:nvSpPr>
        <p:spPr>
          <a:noFill/>
        </p:spPr>
        <p:txBody>
          <a:bodyPr/>
          <a:lstStyle/>
          <a:p>
            <a:fld id="{637AEBBB-D270-4BF9-B605-1C593B6073F1}" type="slidenum">
              <a:rPr lang="en-US">
                <a:latin typeface="Times New Roman" pitchFamily="84" charset="0"/>
                <a:ea typeface="ＭＳ Ｐゴシック" pitchFamily="84" charset="-128"/>
                <a:cs typeface="ＭＳ Ｐゴシック" pitchFamily="84" charset="-128"/>
              </a:rPr>
              <a:pPr/>
              <a:t>60</a:t>
            </a:fld>
            <a:endParaRPr lang="en-US">
              <a:latin typeface="Times New Roman" pitchFamily="84" charset="0"/>
              <a:ea typeface="ＭＳ Ｐゴシック" pitchFamily="84" charset="-128"/>
              <a:cs typeface="ＭＳ Ｐゴシック" pitchFamily="84" charset="-128"/>
            </a:endParaRPr>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 calcmode="lin" valueType="num">
                                      <p:cBhvr additive="base">
                                        <p:cTn id="7" dur="500" fill="hold"/>
                                        <p:tgtEl>
                                          <p:spTgt spid="19459"/>
                                        </p:tgtEl>
                                        <p:attrNameLst>
                                          <p:attrName>ppt_x</p:attrName>
                                        </p:attrNameLst>
                                      </p:cBhvr>
                                      <p:tavLst>
                                        <p:tav tm="0">
                                          <p:val>
                                            <p:strVal val="0-#ppt_w/2"/>
                                          </p:val>
                                        </p:tav>
                                        <p:tav tm="100000">
                                          <p:val>
                                            <p:strVal val="#ppt_x"/>
                                          </p:val>
                                        </p:tav>
                                      </p:tavLst>
                                    </p:anim>
                                    <p:anim calcmode="lin" valueType="num">
                                      <p:cBhvr additive="base">
                                        <p:cTn id="8" dur="500" fill="hold"/>
                                        <p:tgtEl>
                                          <p:spTgt spid="1945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n-US" smtClean="0">
                <a:ea typeface="ＭＳ Ｐゴシック" pitchFamily="84" charset="-128"/>
                <a:cs typeface="ＭＳ Ｐゴシック" pitchFamily="84" charset="-128"/>
              </a:rPr>
              <a:t>Send-a-Problem Question Rules</a:t>
            </a:r>
          </a:p>
        </p:txBody>
      </p:sp>
      <p:sp>
        <p:nvSpPr>
          <p:cNvPr id="2" name="Rectangle 3"/>
          <p:cNvSpPr>
            <a:spLocks noGrp="1" noChangeArrowheads="1"/>
          </p:cNvSpPr>
          <p:nvPr>
            <p:ph idx="1"/>
          </p:nvPr>
        </p:nvSpPr>
        <p:spPr/>
        <p:txBody>
          <a:bodyPr/>
          <a:lstStyle/>
          <a:p>
            <a:pPr>
              <a:lnSpc>
                <a:spcPct val="90000"/>
              </a:lnSpc>
              <a:buFont typeface="Monotype Sorts" pitchFamily="2" charset="2"/>
              <a:buChar char="n"/>
              <a:defRPr/>
            </a:pPr>
            <a:r>
              <a:rPr lang="en-US" sz="2800" smtClean="0">
                <a:ea typeface="+mn-ea"/>
                <a:cs typeface="+mn-cs"/>
              </a:rPr>
              <a:t>Fact questions should be written, not opinion questions.</a:t>
            </a:r>
          </a:p>
          <a:p>
            <a:pPr>
              <a:lnSpc>
                <a:spcPct val="90000"/>
              </a:lnSpc>
              <a:buFont typeface="Monotype Sorts" pitchFamily="2" charset="2"/>
              <a:buChar char="n"/>
              <a:defRPr/>
            </a:pPr>
            <a:r>
              <a:rPr lang="en-US" sz="2800" smtClean="0">
                <a:ea typeface="+mn-ea"/>
                <a:cs typeface="+mn-cs"/>
              </a:rPr>
              <a:t>True/false, yes/no, and multiple choice questions are not allowed.</a:t>
            </a:r>
          </a:p>
          <a:p>
            <a:pPr>
              <a:lnSpc>
                <a:spcPct val="90000"/>
              </a:lnSpc>
              <a:buFont typeface="Monotype Sorts" pitchFamily="2" charset="2"/>
              <a:buChar char="n"/>
              <a:defRPr/>
            </a:pPr>
            <a:r>
              <a:rPr lang="en-US" sz="2800" smtClean="0">
                <a:ea typeface="+mn-ea"/>
                <a:cs typeface="+mn-cs"/>
              </a:rPr>
              <a:t>Fill-in-the-blank or give-me-the-answer questions are allowed.</a:t>
            </a:r>
          </a:p>
          <a:p>
            <a:pPr>
              <a:lnSpc>
                <a:spcPct val="90000"/>
              </a:lnSpc>
              <a:buFont typeface="Monotype Sorts" pitchFamily="2" charset="2"/>
              <a:buChar char="n"/>
              <a:defRPr/>
            </a:pPr>
            <a:r>
              <a:rPr lang="en-US" sz="2800" smtClean="0">
                <a:ea typeface="+mn-ea"/>
                <a:cs typeface="+mn-cs"/>
              </a:rPr>
              <a:t>Only one or two correct answers are permitted.</a:t>
            </a:r>
          </a:p>
          <a:p>
            <a:pPr>
              <a:lnSpc>
                <a:spcPct val="90000"/>
              </a:lnSpc>
              <a:buFont typeface="Monotype Sorts" pitchFamily="2" charset="2"/>
              <a:buChar char="n"/>
              <a:defRPr/>
            </a:pPr>
            <a:r>
              <a:rPr lang="en-US" sz="2800" smtClean="0">
                <a:ea typeface="+mn-ea"/>
                <a:cs typeface="+mn-cs"/>
              </a:rPr>
              <a:t>Good test question difficulty, not esoteric minutia.</a:t>
            </a:r>
          </a:p>
          <a:p>
            <a:pPr>
              <a:lnSpc>
                <a:spcPct val="90000"/>
              </a:lnSpc>
              <a:buFont typeface="Monotype Sorts" pitchFamily="2" charset="2"/>
              <a:buChar char="n"/>
              <a:defRPr/>
            </a:pPr>
            <a:r>
              <a:rPr lang="en-US" sz="2800" smtClean="0">
                <a:ea typeface="+mn-ea"/>
                <a:cs typeface="+mn-cs"/>
              </a:rPr>
              <a:t>Only one question should be written on each card.</a:t>
            </a:r>
          </a:p>
        </p:txBody>
      </p:sp>
      <p:sp>
        <p:nvSpPr>
          <p:cNvPr id="152580" name="Slide Number Placeholder 5"/>
          <p:cNvSpPr>
            <a:spLocks noGrp="1"/>
          </p:cNvSpPr>
          <p:nvPr>
            <p:ph type="sldNum" sz="quarter" idx="12"/>
          </p:nvPr>
        </p:nvSpPr>
        <p:spPr>
          <a:noFill/>
        </p:spPr>
        <p:txBody>
          <a:bodyPr/>
          <a:lstStyle/>
          <a:p>
            <a:fld id="{3483B3E6-B1C7-4E13-A846-32E848F2D74E}" type="slidenum">
              <a:rPr lang="en-US">
                <a:latin typeface="Times New Roman" pitchFamily="84" charset="0"/>
                <a:ea typeface="ＭＳ Ｐゴシック" pitchFamily="84" charset="-128"/>
                <a:cs typeface="ＭＳ Ｐゴシック" pitchFamily="84" charset="-128"/>
              </a:rPr>
              <a:pPr/>
              <a:t>61</a:t>
            </a:fld>
            <a:endParaRPr lang="en-US">
              <a:latin typeface="Times New Roman" pitchFamily="84" charset="0"/>
              <a:ea typeface="ＭＳ Ｐゴシック" pitchFamily="84" charset="-128"/>
              <a:cs typeface="ＭＳ Ｐゴシック" pitchFamily="84" charset="-128"/>
            </a:endParaRPr>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1143000" y="381000"/>
            <a:ext cx="7772400" cy="1143000"/>
          </a:xfrm>
        </p:spPr>
        <p:txBody>
          <a:bodyPr/>
          <a:lstStyle/>
          <a:p>
            <a:r>
              <a:rPr lang="en-US" smtClean="0">
                <a:ea typeface="ＭＳ Ｐゴシック" pitchFamily="84" charset="-128"/>
                <a:cs typeface="ＭＳ Ｐゴシック" pitchFamily="84" charset="-128"/>
              </a:rPr>
              <a:t>Send-a-Problem Game Rules</a:t>
            </a:r>
          </a:p>
        </p:txBody>
      </p:sp>
      <p:sp>
        <p:nvSpPr>
          <p:cNvPr id="64515" name="Rectangle 3"/>
          <p:cNvSpPr>
            <a:spLocks noGrp="1" noChangeArrowheads="1"/>
          </p:cNvSpPr>
          <p:nvPr>
            <p:ph idx="1"/>
          </p:nvPr>
        </p:nvSpPr>
        <p:spPr>
          <a:xfrm>
            <a:off x="1143000" y="1600200"/>
            <a:ext cx="7772400" cy="4114800"/>
          </a:xfrm>
        </p:spPr>
        <p:txBody>
          <a:bodyPr>
            <a:normAutofit/>
          </a:bodyPr>
          <a:lstStyle/>
          <a:p>
            <a:pPr>
              <a:lnSpc>
                <a:spcPct val="90000"/>
              </a:lnSpc>
              <a:buFont typeface="Monotype Sorts" charset="2"/>
              <a:buChar char="n"/>
              <a:defRPr/>
            </a:pPr>
            <a:r>
              <a:rPr lang="en-US" sz="2600" smtClean="0">
                <a:ea typeface="ＭＳ Ｐゴシック" charset="-128"/>
              </a:rPr>
              <a:t>Stack and pass cards at the teacher’s direction.</a:t>
            </a:r>
          </a:p>
          <a:p>
            <a:pPr>
              <a:lnSpc>
                <a:spcPct val="90000"/>
              </a:lnSpc>
              <a:buFont typeface="Monotype Sorts" charset="2"/>
              <a:buChar char="n"/>
              <a:defRPr/>
            </a:pPr>
            <a:r>
              <a:rPr lang="en-US" sz="2600" smtClean="0">
                <a:ea typeface="ＭＳ Ｐゴシック" charset="-128"/>
              </a:rPr>
              <a:t>Deal cards out, one to a person.</a:t>
            </a:r>
          </a:p>
          <a:p>
            <a:pPr>
              <a:lnSpc>
                <a:spcPct val="90000"/>
              </a:lnSpc>
              <a:buFont typeface="Monotype Sorts" charset="2"/>
              <a:buChar char="n"/>
              <a:defRPr/>
            </a:pPr>
            <a:r>
              <a:rPr lang="en-US" sz="2600" smtClean="0">
                <a:ea typeface="ＭＳ Ｐゴシック" charset="-128"/>
              </a:rPr>
              <a:t>Decide who will read the first question.</a:t>
            </a:r>
          </a:p>
          <a:p>
            <a:pPr>
              <a:lnSpc>
                <a:spcPct val="90000"/>
              </a:lnSpc>
              <a:buFont typeface="Monotype Sorts" charset="2"/>
              <a:buChar char="n"/>
              <a:defRPr/>
            </a:pPr>
            <a:r>
              <a:rPr lang="en-US" sz="2600" smtClean="0">
                <a:ea typeface="ＭＳ Ｐゴシック" charset="-128"/>
              </a:rPr>
              <a:t>Read question; count to three before anyone answers.</a:t>
            </a:r>
          </a:p>
          <a:p>
            <a:pPr>
              <a:lnSpc>
                <a:spcPct val="90000"/>
              </a:lnSpc>
              <a:buFont typeface="Monotype Sorts" charset="2"/>
              <a:buChar char="n"/>
              <a:defRPr/>
            </a:pPr>
            <a:r>
              <a:rPr lang="en-US" sz="2600" smtClean="0">
                <a:ea typeface="ＭＳ Ｐゴシック" charset="-128"/>
              </a:rPr>
              <a:t>Check your answer with the answer on the back of the card.  If you agree, do nothing.  If you disagree, write what you think is the correct answer on the answer side of the card.</a:t>
            </a:r>
          </a:p>
          <a:p>
            <a:pPr>
              <a:lnSpc>
                <a:spcPct val="90000"/>
              </a:lnSpc>
              <a:buFont typeface="Monotype Sorts" charset="2"/>
              <a:buChar char="n"/>
              <a:defRPr/>
            </a:pPr>
            <a:r>
              <a:rPr lang="en-US" sz="2600" smtClean="0">
                <a:ea typeface="ＭＳ Ｐゴシック" charset="-128"/>
              </a:rPr>
              <a:t>Wait until the instructor says, “Stack ‘em and pass” to pass the cards to the next team. </a:t>
            </a:r>
          </a:p>
          <a:p>
            <a:pPr>
              <a:lnSpc>
                <a:spcPct val="90000"/>
              </a:lnSpc>
              <a:buFont typeface="Monotype Sorts" charset="2"/>
              <a:buChar char="n"/>
              <a:defRPr/>
            </a:pPr>
            <a:endParaRPr lang="en-US" sz="2600" smtClean="0">
              <a:ea typeface="ＭＳ Ｐゴシック" charset="-128"/>
            </a:endParaRPr>
          </a:p>
          <a:p>
            <a:pPr>
              <a:lnSpc>
                <a:spcPct val="90000"/>
              </a:lnSpc>
              <a:buFont typeface="Monotype Sorts" charset="2"/>
              <a:buChar char="n"/>
              <a:defRPr/>
            </a:pPr>
            <a:endParaRPr lang="en-US" sz="2600" smtClean="0">
              <a:ea typeface="ＭＳ Ｐゴシック" charset="-128"/>
            </a:endParaRPr>
          </a:p>
        </p:txBody>
      </p:sp>
      <p:sp>
        <p:nvSpPr>
          <p:cNvPr id="154628" name="Slide Number Placeholder 5"/>
          <p:cNvSpPr>
            <a:spLocks noGrp="1"/>
          </p:cNvSpPr>
          <p:nvPr>
            <p:ph type="sldNum" sz="quarter" idx="12"/>
          </p:nvPr>
        </p:nvSpPr>
        <p:spPr>
          <a:noFill/>
        </p:spPr>
        <p:txBody>
          <a:bodyPr/>
          <a:lstStyle/>
          <a:p>
            <a:fld id="{4344E719-E7CC-4F9F-9C76-777D733F8259}" type="slidenum">
              <a:rPr lang="en-US">
                <a:latin typeface="Times New Roman" pitchFamily="84" charset="0"/>
                <a:ea typeface="ＭＳ Ｐゴシック" pitchFamily="84" charset="-128"/>
                <a:cs typeface="ＭＳ Ｐゴシック" pitchFamily="84" charset="-128"/>
              </a:rPr>
              <a:pPr/>
              <a:t>62</a:t>
            </a:fld>
            <a:endParaRPr lang="en-US">
              <a:latin typeface="Times New Roman" pitchFamily="84" charset="0"/>
              <a:ea typeface="ＭＳ Ｐゴシック" pitchFamily="84" charset="-128"/>
              <a:cs typeface="ＭＳ Ｐゴシック" pitchFamily="84" charset="-128"/>
            </a:endParaRPr>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r>
              <a:rPr lang="en-US" smtClean="0">
                <a:ea typeface="ＭＳ Ｐゴシック" pitchFamily="84" charset="-128"/>
                <a:cs typeface="ＭＳ Ｐゴシック" pitchFamily="84" charset="-128"/>
              </a:rPr>
              <a:t>Synectics Model	</a:t>
            </a:r>
          </a:p>
        </p:txBody>
      </p:sp>
      <p:sp>
        <p:nvSpPr>
          <p:cNvPr id="47107" name="Rectangle 3"/>
          <p:cNvSpPr>
            <a:spLocks noGrp="1" noChangeArrowheads="1"/>
          </p:cNvSpPr>
          <p:nvPr>
            <p:ph idx="1"/>
          </p:nvPr>
        </p:nvSpPr>
        <p:spPr/>
        <p:txBody>
          <a:bodyPr/>
          <a:lstStyle/>
          <a:p>
            <a:pPr>
              <a:buFont typeface="Monotype Sorts" pitchFamily="2" charset="2"/>
              <a:buChar char="n"/>
              <a:defRPr/>
            </a:pPr>
            <a:r>
              <a:rPr lang="en-US" smtClean="0">
                <a:ea typeface="+mn-ea"/>
                <a:cs typeface="+mn-cs"/>
              </a:rPr>
              <a:t>1.  Describe the Topic</a:t>
            </a:r>
          </a:p>
          <a:p>
            <a:pPr>
              <a:buFont typeface="Monotype Sorts" pitchFamily="2" charset="2"/>
              <a:buChar char="n"/>
              <a:defRPr/>
            </a:pPr>
            <a:r>
              <a:rPr lang="en-US" smtClean="0">
                <a:ea typeface="+mn-ea"/>
                <a:cs typeface="+mn-cs"/>
              </a:rPr>
              <a:t>2.  Create Direct Analogies</a:t>
            </a:r>
          </a:p>
          <a:p>
            <a:pPr>
              <a:buFont typeface="Monotype Sorts" pitchFamily="2" charset="2"/>
              <a:buChar char="n"/>
              <a:defRPr/>
            </a:pPr>
            <a:r>
              <a:rPr lang="en-US" smtClean="0">
                <a:ea typeface="+mn-ea"/>
                <a:cs typeface="+mn-cs"/>
              </a:rPr>
              <a:t>3.  Describe Personal Analogies</a:t>
            </a:r>
          </a:p>
          <a:p>
            <a:pPr>
              <a:buFont typeface="Monotype Sorts" pitchFamily="2" charset="2"/>
              <a:buChar char="n"/>
              <a:defRPr/>
            </a:pPr>
            <a:r>
              <a:rPr lang="en-US" smtClean="0">
                <a:ea typeface="+mn-ea"/>
                <a:cs typeface="+mn-cs"/>
              </a:rPr>
              <a:t>4.  Identify Compressed Conflicts</a:t>
            </a:r>
          </a:p>
          <a:p>
            <a:pPr>
              <a:buFont typeface="Monotype Sorts" pitchFamily="2" charset="2"/>
              <a:buChar char="n"/>
              <a:defRPr/>
            </a:pPr>
            <a:r>
              <a:rPr lang="en-US" smtClean="0">
                <a:ea typeface="+mn-ea"/>
                <a:cs typeface="+mn-cs"/>
              </a:rPr>
              <a:t>5.  Create a New Direct Analogy</a:t>
            </a:r>
          </a:p>
          <a:p>
            <a:pPr>
              <a:buFont typeface="Monotype Sorts" pitchFamily="2" charset="2"/>
              <a:buChar char="n"/>
              <a:defRPr/>
            </a:pPr>
            <a:r>
              <a:rPr lang="en-US" smtClean="0">
                <a:ea typeface="+mn-ea"/>
                <a:cs typeface="+mn-cs"/>
              </a:rPr>
              <a:t>6.  Re-examine the Original Topic</a:t>
            </a:r>
          </a:p>
        </p:txBody>
      </p:sp>
      <p:sp>
        <p:nvSpPr>
          <p:cNvPr id="156676" name="Slide Number Placeholder 5"/>
          <p:cNvSpPr>
            <a:spLocks noGrp="1"/>
          </p:cNvSpPr>
          <p:nvPr>
            <p:ph type="sldNum" sz="quarter" idx="12"/>
          </p:nvPr>
        </p:nvSpPr>
        <p:spPr>
          <a:noFill/>
        </p:spPr>
        <p:txBody>
          <a:bodyPr/>
          <a:lstStyle/>
          <a:p>
            <a:fld id="{777AB313-3E4F-490F-87F6-AFA6CDB8FD21}" type="slidenum">
              <a:rPr lang="en-US">
                <a:latin typeface="Times New Roman" pitchFamily="84" charset="0"/>
                <a:ea typeface="ＭＳ Ｐゴシック" pitchFamily="84" charset="-128"/>
                <a:cs typeface="ＭＳ Ｐゴシック" pitchFamily="84" charset="-128"/>
              </a:rPr>
              <a:pPr/>
              <a:t>63</a:t>
            </a:fld>
            <a:endParaRPr lang="en-US">
              <a:latin typeface="Times New Roman" pitchFamily="84" charset="0"/>
              <a:ea typeface="ＭＳ Ｐゴシック" pitchFamily="84" charset="-128"/>
              <a:cs typeface="ＭＳ Ｐゴシック" pitchFamily="84" charset="-128"/>
            </a:endParaRPr>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0">
  <p:cSld>
    <p:bg>
      <p:bgPr>
        <a:solidFill>
          <a:schemeClr val="tx1"/>
        </a:solidFill>
        <a:effectLst/>
      </p:bgPr>
    </p:bg>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838200" y="-152400"/>
            <a:ext cx="7772400" cy="914400"/>
          </a:xfrm>
        </p:spPr>
        <p:txBody>
          <a:bodyPr/>
          <a:lstStyle/>
          <a:p>
            <a:r>
              <a:rPr lang="en-US" smtClean="0">
                <a:solidFill>
                  <a:schemeClr val="bg2"/>
                </a:solidFill>
                <a:ea typeface="ＭＳ Ｐゴシック" pitchFamily="84" charset="-128"/>
                <a:cs typeface="ＭＳ Ｐゴシック" pitchFamily="84" charset="-128"/>
              </a:rPr>
              <a:t>The Four Circles of Engagement</a:t>
            </a:r>
          </a:p>
        </p:txBody>
      </p:sp>
      <p:grpSp>
        <p:nvGrpSpPr>
          <p:cNvPr id="2" name="Group 3"/>
          <p:cNvGrpSpPr>
            <a:grpSpLocks/>
          </p:cNvGrpSpPr>
          <p:nvPr/>
        </p:nvGrpSpPr>
        <p:grpSpPr bwMode="auto">
          <a:xfrm>
            <a:off x="838200" y="2100263"/>
            <a:ext cx="4054475" cy="2952750"/>
            <a:chOff x="528" y="1323"/>
            <a:chExt cx="2554" cy="1860"/>
          </a:xfrm>
        </p:grpSpPr>
        <p:grpSp>
          <p:nvGrpSpPr>
            <p:cNvPr id="158739" name="Group 4"/>
            <p:cNvGrpSpPr>
              <a:grpSpLocks/>
            </p:cNvGrpSpPr>
            <p:nvPr/>
          </p:nvGrpSpPr>
          <p:grpSpPr bwMode="auto">
            <a:xfrm>
              <a:off x="528" y="1323"/>
              <a:ext cx="2554" cy="1860"/>
              <a:chOff x="528" y="1968"/>
              <a:chExt cx="2554" cy="1860"/>
            </a:xfrm>
          </p:grpSpPr>
          <p:sp>
            <p:nvSpPr>
              <p:cNvPr id="158741" name="_s17422"/>
              <p:cNvSpPr>
                <a:spLocks noChangeArrowheads="1" noTextEdit="1"/>
              </p:cNvSpPr>
              <p:nvPr/>
            </p:nvSpPr>
            <p:spPr bwMode="auto">
              <a:xfrm>
                <a:off x="1296" y="1968"/>
                <a:ext cx="1786" cy="1860"/>
              </a:xfrm>
              <a:prstGeom prst="ellipse">
                <a:avLst/>
              </a:prstGeom>
              <a:solidFill>
                <a:schemeClr val="folHlink">
                  <a:alpha val="50195"/>
                </a:schemeClr>
              </a:solidFill>
              <a:ln w="7874">
                <a:solidFill>
                  <a:schemeClr val="bg2"/>
                </a:solidFill>
                <a:round/>
                <a:headEnd/>
                <a:tailEnd/>
              </a:ln>
            </p:spPr>
            <p:txBody>
              <a:bodyPr wrap="none" anchor="ctr">
                <a:prstTxWarp prst="textNoShape">
                  <a:avLst/>
                </a:prstTxWarp>
              </a:bodyPr>
              <a:lstStyle/>
              <a:p>
                <a:endParaRPr lang="en-US"/>
              </a:p>
            </p:txBody>
          </p:sp>
          <p:sp>
            <p:nvSpPr>
              <p:cNvPr id="158742" name="_s17423"/>
              <p:cNvSpPr>
                <a:spLocks noChangeArrowheads="1"/>
              </p:cNvSpPr>
              <p:nvPr/>
            </p:nvSpPr>
            <p:spPr bwMode="auto">
              <a:xfrm>
                <a:off x="528" y="3408"/>
                <a:ext cx="1045" cy="261"/>
              </a:xfrm>
              <a:prstGeom prst="rect">
                <a:avLst/>
              </a:prstGeom>
              <a:noFill/>
              <a:ln w="9525">
                <a:noFill/>
                <a:miter lim="800000"/>
                <a:headEnd/>
                <a:tailEnd/>
              </a:ln>
            </p:spPr>
            <p:txBody>
              <a:bodyPr wrap="none" anchor="ctr">
                <a:prstTxWarp prst="textNoShape">
                  <a:avLst/>
                </a:prstTxWarp>
              </a:bodyPr>
              <a:lstStyle/>
              <a:p>
                <a:pPr algn="ctr" eaLnBrk="0" hangingPunct="0"/>
                <a:r>
                  <a:rPr lang="en-US">
                    <a:solidFill>
                      <a:schemeClr val="bg2"/>
                    </a:solidFill>
                    <a:latin typeface="Arial" pitchFamily="84" charset="0"/>
                  </a:rPr>
                  <a:t>Physical Domain</a:t>
                </a:r>
              </a:p>
            </p:txBody>
          </p:sp>
        </p:grpSp>
        <p:sp>
          <p:nvSpPr>
            <p:cNvPr id="158740" name="Text Box 7"/>
            <p:cNvSpPr txBox="1">
              <a:spLocks noChangeArrowheads="1"/>
            </p:cNvSpPr>
            <p:nvPr/>
          </p:nvSpPr>
          <p:spPr bwMode="auto">
            <a:xfrm>
              <a:off x="1200" y="2064"/>
              <a:ext cx="1056" cy="288"/>
            </a:xfrm>
            <a:prstGeom prst="rect">
              <a:avLst/>
            </a:prstGeom>
            <a:noFill/>
            <a:ln w="4699">
              <a:noFill/>
              <a:miter lim="800000"/>
              <a:headEnd/>
              <a:tailEnd/>
            </a:ln>
          </p:spPr>
          <p:txBody>
            <a:bodyPr>
              <a:prstTxWarp prst="textNoShape">
                <a:avLst/>
              </a:prstTxWarp>
              <a:spAutoFit/>
            </a:bodyPr>
            <a:lstStyle/>
            <a:p>
              <a:pPr algn="ctr" eaLnBrk="0" hangingPunct="0">
                <a:spcBef>
                  <a:spcPct val="50000"/>
                </a:spcBef>
              </a:pPr>
              <a:r>
                <a:rPr lang="en-US">
                  <a:solidFill>
                    <a:schemeClr val="bg2"/>
                  </a:solidFill>
                </a:rPr>
                <a:t>Movement</a:t>
              </a:r>
            </a:p>
          </p:txBody>
        </p:sp>
      </p:grpSp>
      <p:grpSp>
        <p:nvGrpSpPr>
          <p:cNvPr id="4" name="Group 8"/>
          <p:cNvGrpSpPr>
            <a:grpSpLocks/>
          </p:cNvGrpSpPr>
          <p:nvPr/>
        </p:nvGrpSpPr>
        <p:grpSpPr bwMode="auto">
          <a:xfrm>
            <a:off x="4038600" y="2176463"/>
            <a:ext cx="3868738" cy="2895600"/>
            <a:chOff x="2544" y="1371"/>
            <a:chExt cx="2437" cy="1824"/>
          </a:xfrm>
        </p:grpSpPr>
        <p:grpSp>
          <p:nvGrpSpPr>
            <p:cNvPr id="158735" name="Group 9"/>
            <p:cNvGrpSpPr>
              <a:grpSpLocks/>
            </p:cNvGrpSpPr>
            <p:nvPr/>
          </p:nvGrpSpPr>
          <p:grpSpPr bwMode="auto">
            <a:xfrm>
              <a:off x="2544" y="1371"/>
              <a:ext cx="2437" cy="1824"/>
              <a:chOff x="2544" y="1371"/>
              <a:chExt cx="2437" cy="1824"/>
            </a:xfrm>
          </p:grpSpPr>
          <p:sp>
            <p:nvSpPr>
              <p:cNvPr id="158737" name="_s17420"/>
              <p:cNvSpPr>
                <a:spLocks noChangeArrowheads="1" noTextEdit="1"/>
              </p:cNvSpPr>
              <p:nvPr/>
            </p:nvSpPr>
            <p:spPr bwMode="auto">
              <a:xfrm>
                <a:off x="2544" y="1371"/>
                <a:ext cx="1690" cy="1824"/>
              </a:xfrm>
              <a:prstGeom prst="ellipse">
                <a:avLst/>
              </a:prstGeom>
              <a:solidFill>
                <a:srgbClr val="FF0000">
                  <a:alpha val="50195"/>
                </a:srgbClr>
              </a:solidFill>
              <a:ln w="12700">
                <a:solidFill>
                  <a:schemeClr val="bg2"/>
                </a:solidFill>
                <a:round/>
                <a:headEnd/>
                <a:tailEnd/>
              </a:ln>
            </p:spPr>
            <p:txBody>
              <a:bodyPr wrap="none" anchor="ctr">
                <a:prstTxWarp prst="textNoShape">
                  <a:avLst/>
                </a:prstTxWarp>
              </a:bodyPr>
              <a:lstStyle/>
              <a:p>
                <a:endParaRPr lang="en-US"/>
              </a:p>
            </p:txBody>
          </p:sp>
          <p:sp>
            <p:nvSpPr>
              <p:cNvPr id="158738" name="_s17421"/>
              <p:cNvSpPr>
                <a:spLocks noChangeArrowheads="1"/>
              </p:cNvSpPr>
              <p:nvPr/>
            </p:nvSpPr>
            <p:spPr bwMode="auto">
              <a:xfrm>
                <a:off x="3936" y="2763"/>
                <a:ext cx="1045" cy="261"/>
              </a:xfrm>
              <a:prstGeom prst="rect">
                <a:avLst/>
              </a:prstGeom>
              <a:noFill/>
              <a:ln w="9525">
                <a:noFill/>
                <a:miter lim="800000"/>
                <a:headEnd/>
                <a:tailEnd/>
              </a:ln>
            </p:spPr>
            <p:txBody>
              <a:bodyPr wrap="none" anchor="ctr">
                <a:prstTxWarp prst="textNoShape">
                  <a:avLst/>
                </a:prstTxWarp>
              </a:bodyPr>
              <a:lstStyle/>
              <a:p>
                <a:pPr algn="ctr" eaLnBrk="0" hangingPunct="0"/>
                <a:r>
                  <a:rPr lang="en-US">
                    <a:solidFill>
                      <a:schemeClr val="bg2"/>
                    </a:solidFill>
                    <a:latin typeface="Arial" pitchFamily="84" charset="0"/>
                  </a:rPr>
                  <a:t>Social/Emotional</a:t>
                </a:r>
              </a:p>
              <a:p>
                <a:pPr algn="ctr" eaLnBrk="0" hangingPunct="0"/>
                <a:r>
                  <a:rPr lang="en-US">
                    <a:solidFill>
                      <a:schemeClr val="bg2"/>
                    </a:solidFill>
                    <a:latin typeface="Arial" pitchFamily="84" charset="0"/>
                  </a:rPr>
                  <a:t>Domain </a:t>
                </a:r>
              </a:p>
            </p:txBody>
          </p:sp>
        </p:grpSp>
        <p:sp>
          <p:nvSpPr>
            <p:cNvPr id="158736" name="Text Box 12"/>
            <p:cNvSpPr txBox="1">
              <a:spLocks noChangeArrowheads="1"/>
            </p:cNvSpPr>
            <p:nvPr/>
          </p:nvSpPr>
          <p:spPr bwMode="auto">
            <a:xfrm>
              <a:off x="3312" y="2064"/>
              <a:ext cx="1056" cy="288"/>
            </a:xfrm>
            <a:prstGeom prst="rect">
              <a:avLst/>
            </a:prstGeom>
            <a:noFill/>
            <a:ln w="4699">
              <a:noFill/>
              <a:miter lim="800000"/>
              <a:headEnd/>
              <a:tailEnd/>
            </a:ln>
          </p:spPr>
          <p:txBody>
            <a:bodyPr>
              <a:prstTxWarp prst="textNoShape">
                <a:avLst/>
              </a:prstTxWarp>
              <a:spAutoFit/>
            </a:bodyPr>
            <a:lstStyle/>
            <a:p>
              <a:pPr algn="ctr" eaLnBrk="0" hangingPunct="0">
                <a:spcBef>
                  <a:spcPct val="50000"/>
                </a:spcBef>
              </a:pPr>
              <a:r>
                <a:rPr lang="en-US">
                  <a:solidFill>
                    <a:schemeClr val="bg2"/>
                  </a:solidFill>
                </a:rPr>
                <a:t>Affiliation</a:t>
              </a:r>
            </a:p>
          </p:txBody>
        </p:sp>
      </p:grpSp>
      <p:grpSp>
        <p:nvGrpSpPr>
          <p:cNvPr id="6" name="Group 13"/>
          <p:cNvGrpSpPr>
            <a:grpSpLocks/>
          </p:cNvGrpSpPr>
          <p:nvPr/>
        </p:nvGrpSpPr>
        <p:grpSpPr bwMode="auto">
          <a:xfrm>
            <a:off x="3048000" y="728663"/>
            <a:ext cx="2819400" cy="3170237"/>
            <a:chOff x="1920" y="459"/>
            <a:chExt cx="1776" cy="1997"/>
          </a:xfrm>
        </p:grpSpPr>
        <p:sp>
          <p:nvSpPr>
            <p:cNvPr id="158732" name="_s17418"/>
            <p:cNvSpPr>
              <a:spLocks noChangeArrowheads="1" noTextEdit="1"/>
            </p:cNvSpPr>
            <p:nvPr/>
          </p:nvSpPr>
          <p:spPr bwMode="auto">
            <a:xfrm>
              <a:off x="1920" y="699"/>
              <a:ext cx="1776" cy="1757"/>
            </a:xfrm>
            <a:prstGeom prst="ellipse">
              <a:avLst/>
            </a:prstGeom>
            <a:solidFill>
              <a:srgbClr val="FFFF00">
                <a:alpha val="50195"/>
              </a:srgbClr>
            </a:solidFill>
            <a:ln w="4699">
              <a:solidFill>
                <a:schemeClr val="bg2"/>
              </a:solidFill>
              <a:round/>
              <a:headEnd/>
              <a:tailEnd/>
            </a:ln>
          </p:spPr>
          <p:txBody>
            <a:bodyPr wrap="none" anchor="ctr">
              <a:prstTxWarp prst="textNoShape">
                <a:avLst/>
              </a:prstTxWarp>
            </a:bodyPr>
            <a:lstStyle/>
            <a:p>
              <a:endParaRPr lang="en-US"/>
            </a:p>
          </p:txBody>
        </p:sp>
        <p:sp>
          <p:nvSpPr>
            <p:cNvPr id="158733" name="_s17419"/>
            <p:cNvSpPr>
              <a:spLocks noChangeArrowheads="1"/>
            </p:cNvSpPr>
            <p:nvPr/>
          </p:nvSpPr>
          <p:spPr bwMode="auto">
            <a:xfrm>
              <a:off x="2239" y="459"/>
              <a:ext cx="1159" cy="261"/>
            </a:xfrm>
            <a:prstGeom prst="rect">
              <a:avLst/>
            </a:prstGeom>
            <a:noFill/>
            <a:ln w="9525">
              <a:noFill/>
              <a:miter lim="800000"/>
              <a:headEnd/>
              <a:tailEnd/>
            </a:ln>
          </p:spPr>
          <p:txBody>
            <a:bodyPr wrap="none" anchor="ctr">
              <a:prstTxWarp prst="textNoShape">
                <a:avLst/>
              </a:prstTxWarp>
            </a:bodyPr>
            <a:lstStyle/>
            <a:p>
              <a:pPr algn="ctr" eaLnBrk="0" hangingPunct="0"/>
              <a:r>
                <a:rPr lang="en-US">
                  <a:solidFill>
                    <a:schemeClr val="bg2"/>
                  </a:solidFill>
                  <a:latin typeface="Arial" pitchFamily="84" charset="0"/>
                </a:rPr>
                <a:t>Cognitive Domain</a:t>
              </a:r>
            </a:p>
          </p:txBody>
        </p:sp>
        <p:sp>
          <p:nvSpPr>
            <p:cNvPr id="158734" name="Text Box 16"/>
            <p:cNvSpPr txBox="1">
              <a:spLocks noChangeArrowheads="1"/>
            </p:cNvSpPr>
            <p:nvPr/>
          </p:nvSpPr>
          <p:spPr bwMode="auto">
            <a:xfrm>
              <a:off x="2304" y="814"/>
              <a:ext cx="1056" cy="530"/>
            </a:xfrm>
            <a:prstGeom prst="rect">
              <a:avLst/>
            </a:prstGeom>
            <a:noFill/>
            <a:ln w="4699">
              <a:noFill/>
              <a:miter lim="800000"/>
              <a:headEnd/>
              <a:tailEnd/>
            </a:ln>
          </p:spPr>
          <p:txBody>
            <a:bodyPr>
              <a:prstTxWarp prst="textNoShape">
                <a:avLst/>
              </a:prstTxWarp>
              <a:spAutoFit/>
            </a:bodyPr>
            <a:lstStyle/>
            <a:p>
              <a:pPr algn="ctr" eaLnBrk="0" hangingPunct="0">
                <a:spcBef>
                  <a:spcPct val="5000"/>
                </a:spcBef>
              </a:pPr>
              <a:r>
                <a:rPr lang="en-US">
                  <a:solidFill>
                    <a:schemeClr val="bg2"/>
                  </a:solidFill>
                </a:rPr>
                <a:t>Intellectual</a:t>
              </a:r>
            </a:p>
            <a:p>
              <a:pPr algn="ctr" eaLnBrk="0" hangingPunct="0">
                <a:spcBef>
                  <a:spcPct val="5000"/>
                </a:spcBef>
              </a:pPr>
              <a:r>
                <a:rPr lang="en-US">
                  <a:solidFill>
                    <a:schemeClr val="bg2"/>
                  </a:solidFill>
                </a:rPr>
                <a:t>Challenge</a:t>
              </a:r>
            </a:p>
          </p:txBody>
        </p:sp>
      </p:grpSp>
      <p:sp>
        <p:nvSpPr>
          <p:cNvPr id="196625" name="Text Box 17"/>
          <p:cNvSpPr txBox="1">
            <a:spLocks noChangeArrowheads="1"/>
          </p:cNvSpPr>
          <p:nvPr/>
        </p:nvSpPr>
        <p:spPr bwMode="auto">
          <a:xfrm>
            <a:off x="685800" y="2057400"/>
            <a:ext cx="7543800" cy="823913"/>
          </a:xfrm>
          <a:prstGeom prst="rect">
            <a:avLst/>
          </a:prstGeom>
          <a:noFill/>
          <a:ln w="4699">
            <a:noFill/>
            <a:miter lim="800000"/>
            <a:headEnd/>
            <a:tailEnd/>
          </a:ln>
        </p:spPr>
        <p:txBody>
          <a:bodyPr>
            <a:prstTxWarp prst="textNoShape">
              <a:avLst/>
            </a:prstTxWarp>
            <a:spAutoFit/>
          </a:bodyPr>
          <a:lstStyle/>
          <a:p>
            <a:pPr algn="ctr" eaLnBrk="0" hangingPunct="0">
              <a:spcBef>
                <a:spcPct val="50000"/>
              </a:spcBef>
            </a:pPr>
            <a:r>
              <a:rPr lang="en-US" sz="4800" b="1">
                <a:solidFill>
                  <a:schemeClr val="bg2"/>
                </a:solidFill>
              </a:rPr>
              <a:t>Active Learning Strategies</a:t>
            </a:r>
          </a:p>
        </p:txBody>
      </p:sp>
      <p:grpSp>
        <p:nvGrpSpPr>
          <p:cNvPr id="7" name="Group 18"/>
          <p:cNvGrpSpPr>
            <a:grpSpLocks/>
          </p:cNvGrpSpPr>
          <p:nvPr/>
        </p:nvGrpSpPr>
        <p:grpSpPr bwMode="auto">
          <a:xfrm>
            <a:off x="3048000" y="3167063"/>
            <a:ext cx="2835275" cy="3462337"/>
            <a:chOff x="1920" y="1995"/>
            <a:chExt cx="1786" cy="2181"/>
          </a:xfrm>
        </p:grpSpPr>
        <p:sp>
          <p:nvSpPr>
            <p:cNvPr id="158729" name="_s17422"/>
            <p:cNvSpPr>
              <a:spLocks noChangeArrowheads="1" noTextEdit="1"/>
            </p:cNvSpPr>
            <p:nvPr/>
          </p:nvSpPr>
          <p:spPr bwMode="auto">
            <a:xfrm>
              <a:off x="1920" y="1995"/>
              <a:ext cx="1786" cy="1860"/>
            </a:xfrm>
            <a:prstGeom prst="ellipse">
              <a:avLst/>
            </a:prstGeom>
            <a:solidFill>
              <a:srgbClr val="00FF00">
                <a:alpha val="50195"/>
              </a:srgbClr>
            </a:solidFill>
            <a:ln w="7874">
              <a:solidFill>
                <a:schemeClr val="bg2"/>
              </a:solidFill>
              <a:round/>
              <a:headEnd/>
              <a:tailEnd/>
            </a:ln>
          </p:spPr>
          <p:txBody>
            <a:bodyPr wrap="none" anchor="ctr">
              <a:prstTxWarp prst="textNoShape">
                <a:avLst/>
              </a:prstTxWarp>
            </a:bodyPr>
            <a:lstStyle/>
            <a:p>
              <a:endParaRPr lang="en-US"/>
            </a:p>
          </p:txBody>
        </p:sp>
        <p:sp>
          <p:nvSpPr>
            <p:cNvPr id="158730" name="_s17423"/>
            <p:cNvSpPr>
              <a:spLocks noChangeArrowheads="1"/>
            </p:cNvSpPr>
            <p:nvPr/>
          </p:nvSpPr>
          <p:spPr bwMode="auto">
            <a:xfrm>
              <a:off x="2304" y="3915"/>
              <a:ext cx="1045" cy="261"/>
            </a:xfrm>
            <a:prstGeom prst="rect">
              <a:avLst/>
            </a:prstGeom>
            <a:noFill/>
            <a:ln w="9525">
              <a:noFill/>
              <a:miter lim="800000"/>
              <a:headEnd/>
              <a:tailEnd/>
            </a:ln>
          </p:spPr>
          <p:txBody>
            <a:bodyPr wrap="none" anchor="ctr">
              <a:prstTxWarp prst="textNoShape">
                <a:avLst/>
              </a:prstTxWarp>
            </a:bodyPr>
            <a:lstStyle/>
            <a:p>
              <a:pPr algn="ctr" eaLnBrk="0" hangingPunct="0"/>
              <a:r>
                <a:rPr lang="en-US">
                  <a:solidFill>
                    <a:schemeClr val="bg2"/>
                  </a:solidFill>
                  <a:latin typeface="Arial" pitchFamily="84" charset="0"/>
                </a:rPr>
                <a:t>Social/Emotional Domain</a:t>
              </a:r>
            </a:p>
          </p:txBody>
        </p:sp>
        <p:sp>
          <p:nvSpPr>
            <p:cNvPr id="158731" name="Text Box 21"/>
            <p:cNvSpPr txBox="1">
              <a:spLocks noChangeArrowheads="1"/>
            </p:cNvSpPr>
            <p:nvPr/>
          </p:nvSpPr>
          <p:spPr bwMode="auto">
            <a:xfrm>
              <a:off x="2304" y="3291"/>
              <a:ext cx="1056" cy="288"/>
            </a:xfrm>
            <a:prstGeom prst="rect">
              <a:avLst/>
            </a:prstGeom>
            <a:noFill/>
            <a:ln w="4699">
              <a:noFill/>
              <a:miter lim="800000"/>
              <a:headEnd/>
              <a:tailEnd/>
            </a:ln>
          </p:spPr>
          <p:txBody>
            <a:bodyPr>
              <a:prstTxWarp prst="textNoShape">
                <a:avLst/>
              </a:prstTxWarp>
              <a:spAutoFit/>
            </a:bodyPr>
            <a:lstStyle/>
            <a:p>
              <a:pPr algn="ctr" eaLnBrk="0" hangingPunct="0">
                <a:spcBef>
                  <a:spcPct val="50000"/>
                </a:spcBef>
              </a:pPr>
              <a:r>
                <a:rPr lang="en-US">
                  <a:solidFill>
                    <a:schemeClr val="bg2"/>
                  </a:solidFill>
                </a:rPr>
                <a:t>Choice</a:t>
              </a:r>
            </a:p>
          </p:txBody>
        </p:sp>
      </p:grpSp>
      <p:sp>
        <p:nvSpPr>
          <p:cNvPr id="196630" name="Oval 22"/>
          <p:cNvSpPr>
            <a:spLocks noChangeArrowheads="1"/>
          </p:cNvSpPr>
          <p:nvPr/>
        </p:nvSpPr>
        <p:spPr bwMode="auto">
          <a:xfrm>
            <a:off x="4191000" y="3200400"/>
            <a:ext cx="609600" cy="685800"/>
          </a:xfrm>
          <a:prstGeom prst="ellipse">
            <a:avLst/>
          </a:prstGeom>
          <a:solidFill>
            <a:schemeClr val="bg2"/>
          </a:solidFill>
          <a:ln w="12700">
            <a:solidFill>
              <a:schemeClr val="bg2"/>
            </a:solidFill>
            <a:round/>
            <a:headEnd/>
            <a:tailEnd/>
          </a:ln>
        </p:spPr>
        <p:txBody>
          <a:bodyPr wrap="none" anchor="ctr">
            <a:prstTxWarp prst="textNoShape">
              <a:avLst/>
            </a:prstTxWarp>
            <a:spAutoFit/>
          </a:bodyPr>
          <a:lstStyle/>
          <a:p>
            <a:pPr algn="ctr" eaLnBrk="0" hangingPunct="0"/>
            <a:endParaRPr lang="en-US"/>
          </a:p>
        </p:txBody>
      </p:sp>
    </p:spTree>
  </p:cSld>
  <p:clrMapOvr>
    <a:overrideClrMapping bg1="dk2" tx1="lt1" bg2="dk1" tx2="lt2" accent1="accent1" accent2="accent2" accent3="accent3" accent4="accent4" accent5="accent5" accent6="accent6" hlink="hlink" folHlink="folHlink"/>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663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196625"/>
                                        </p:tgtEl>
                                        <p:attrNameLst>
                                          <p:attrName>style.visibility</p:attrName>
                                        </p:attrNameLst>
                                      </p:cBhvr>
                                      <p:to>
                                        <p:strVal val="visible"/>
                                      </p:to>
                                    </p:set>
                                    <p:animEffect transition="in" filter="dissolve">
                                      <p:cBhvr>
                                        <p:cTn id="35" dur="500"/>
                                        <p:tgtEl>
                                          <p:spTgt spid="1966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25" grpId="0"/>
      <p:bldP spid="196630" grpId="0" animBg="1"/>
    </p:bld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990600" y="-76200"/>
            <a:ext cx="7772400" cy="1143000"/>
          </a:xfrm>
        </p:spPr>
        <p:txBody>
          <a:bodyPr/>
          <a:lstStyle/>
          <a:p>
            <a:r>
              <a:rPr lang="en-US" smtClean="0">
                <a:ea typeface="ＭＳ Ｐゴシック" pitchFamily="84" charset="-128"/>
                <a:cs typeface="ＭＳ Ｐゴシック" pitchFamily="84" charset="-128"/>
              </a:rPr>
              <a:t>Inside Outside Circles</a:t>
            </a:r>
          </a:p>
        </p:txBody>
      </p:sp>
      <p:sp>
        <p:nvSpPr>
          <p:cNvPr id="20483" name="Rectangle 3"/>
          <p:cNvSpPr>
            <a:spLocks noGrp="1" noChangeArrowheads="1"/>
          </p:cNvSpPr>
          <p:nvPr>
            <p:ph idx="1"/>
          </p:nvPr>
        </p:nvSpPr>
        <p:spPr>
          <a:xfrm>
            <a:off x="1066800" y="838200"/>
            <a:ext cx="7848600" cy="4648200"/>
          </a:xfrm>
        </p:spPr>
        <p:txBody>
          <a:bodyPr>
            <a:normAutofit/>
          </a:bodyPr>
          <a:lstStyle/>
          <a:p>
            <a:pPr marL="533400" indent="-533400">
              <a:lnSpc>
                <a:spcPct val="70000"/>
              </a:lnSpc>
              <a:buClr>
                <a:schemeClr val="tx1"/>
              </a:buClr>
              <a:buSzTx/>
              <a:buFont typeface="Monotype Sorts" charset="2"/>
              <a:buAutoNum type="arabicPeriod"/>
              <a:defRPr/>
            </a:pPr>
            <a:r>
              <a:rPr lang="en-US" sz="2200" smtClean="0">
                <a:ea typeface="ＭＳ Ｐゴシック" charset="-128"/>
              </a:rPr>
              <a:t>The teacher discusses the topic and distributes the index cards.</a:t>
            </a:r>
          </a:p>
          <a:p>
            <a:pPr marL="533400" indent="-533400">
              <a:lnSpc>
                <a:spcPct val="70000"/>
              </a:lnSpc>
              <a:buClr>
                <a:schemeClr val="tx1"/>
              </a:buClr>
              <a:buSzTx/>
              <a:buFont typeface="Monotype Sorts" charset="2"/>
              <a:buAutoNum type="arabicPeriod"/>
              <a:defRPr/>
            </a:pPr>
            <a:r>
              <a:rPr lang="en-US" sz="2200" smtClean="0">
                <a:ea typeface="ＭＳ Ｐゴシック" charset="-128"/>
              </a:rPr>
              <a:t>Students write a question on the given card.</a:t>
            </a:r>
          </a:p>
          <a:p>
            <a:pPr marL="533400" indent="-533400">
              <a:lnSpc>
                <a:spcPct val="70000"/>
              </a:lnSpc>
              <a:buClr>
                <a:schemeClr val="tx1"/>
              </a:buClr>
              <a:buSzTx/>
              <a:buFont typeface="Monotype Sorts" charset="2"/>
              <a:buAutoNum type="arabicPeriod"/>
              <a:defRPr/>
            </a:pPr>
            <a:r>
              <a:rPr lang="en-US" sz="2200" smtClean="0">
                <a:ea typeface="ＭＳ Ｐゴシック" charset="-128"/>
              </a:rPr>
              <a:t>Taking their questions with them, half of the class forms a circle.  Once the circle is formed they turn around. This is the “Inside” circle.</a:t>
            </a:r>
          </a:p>
          <a:p>
            <a:pPr marL="533400" indent="-533400">
              <a:lnSpc>
                <a:spcPct val="70000"/>
              </a:lnSpc>
              <a:buClr>
                <a:schemeClr val="tx1"/>
              </a:buClr>
              <a:buSzTx/>
              <a:buFont typeface="Monotype Sorts" charset="2"/>
              <a:buAutoNum type="arabicPeriod"/>
              <a:defRPr/>
            </a:pPr>
            <a:r>
              <a:rPr lang="en-US" sz="2200" smtClean="0">
                <a:ea typeface="ＭＳ Ｐゴシック" charset="-128"/>
              </a:rPr>
              <a:t>The second half of the class forms an “Outside” circle by matching up with individuals on the inside.</a:t>
            </a:r>
          </a:p>
          <a:p>
            <a:pPr marL="533400" indent="-533400">
              <a:lnSpc>
                <a:spcPct val="70000"/>
              </a:lnSpc>
              <a:buClr>
                <a:schemeClr val="tx1"/>
              </a:buClr>
              <a:buSzTx/>
              <a:buFont typeface="Monotype Sorts" charset="2"/>
              <a:buAutoNum type="arabicPeriod"/>
              <a:defRPr/>
            </a:pPr>
            <a:r>
              <a:rPr lang="en-US" sz="2200" smtClean="0">
                <a:ea typeface="ＭＳ Ｐゴシック" charset="-128"/>
              </a:rPr>
              <a:t>Students shake hands and introduce themselves.</a:t>
            </a:r>
          </a:p>
          <a:p>
            <a:pPr marL="533400" indent="-533400">
              <a:lnSpc>
                <a:spcPct val="70000"/>
              </a:lnSpc>
              <a:buClr>
                <a:schemeClr val="tx1"/>
              </a:buClr>
              <a:buSzTx/>
              <a:buFont typeface="Monotype Sorts" charset="2"/>
              <a:buAutoNum type="arabicPeriod"/>
              <a:defRPr/>
            </a:pPr>
            <a:r>
              <a:rPr lang="en-US" sz="2200" smtClean="0">
                <a:ea typeface="ＭＳ Ｐゴシック" charset="-128"/>
              </a:rPr>
              <a:t>The students on the </a:t>
            </a:r>
            <a:r>
              <a:rPr lang="en-US" sz="2200" b="1" u="sng" smtClean="0">
                <a:ea typeface="ＭＳ Ｐゴシック" charset="-128"/>
              </a:rPr>
              <a:t>inside</a:t>
            </a:r>
            <a:r>
              <a:rPr lang="en-US" sz="2200" smtClean="0">
                <a:ea typeface="ＭＳ Ｐゴシック" charset="-128"/>
              </a:rPr>
              <a:t> read their questions to their partners; both partners answer the question.</a:t>
            </a:r>
          </a:p>
          <a:p>
            <a:pPr marL="533400" indent="-533400">
              <a:lnSpc>
                <a:spcPct val="70000"/>
              </a:lnSpc>
              <a:buClr>
                <a:schemeClr val="tx1"/>
              </a:buClr>
              <a:buSzTx/>
              <a:buFont typeface="Monotype Sorts" charset="2"/>
              <a:buAutoNum type="arabicPeriod"/>
              <a:defRPr/>
            </a:pPr>
            <a:r>
              <a:rPr lang="en-US" sz="2200" smtClean="0">
                <a:ea typeface="ＭＳ Ｐゴシック" charset="-128"/>
              </a:rPr>
              <a:t>The students on the </a:t>
            </a:r>
            <a:r>
              <a:rPr lang="en-US" sz="2200" b="1" u="sng" smtClean="0">
                <a:ea typeface="ＭＳ Ｐゴシック" charset="-128"/>
              </a:rPr>
              <a:t>outside</a:t>
            </a:r>
            <a:r>
              <a:rPr lang="en-US" sz="2200" smtClean="0">
                <a:ea typeface="ＭＳ Ｐゴシック" charset="-128"/>
              </a:rPr>
              <a:t> read their questions to their partners; both partners answer the question. </a:t>
            </a:r>
          </a:p>
          <a:p>
            <a:pPr marL="533400" indent="-533400">
              <a:lnSpc>
                <a:spcPct val="70000"/>
              </a:lnSpc>
              <a:buClr>
                <a:schemeClr val="tx1"/>
              </a:buClr>
              <a:buSzTx/>
              <a:buFont typeface="Monotype Sorts" charset="2"/>
              <a:buAutoNum type="arabicPeriod"/>
              <a:defRPr/>
            </a:pPr>
            <a:r>
              <a:rPr lang="en-US" sz="2200" smtClean="0">
                <a:ea typeface="ＭＳ Ｐゴシック" charset="-128"/>
              </a:rPr>
              <a:t>Cards are exchanged.</a:t>
            </a:r>
          </a:p>
          <a:p>
            <a:pPr marL="533400" indent="-533400">
              <a:lnSpc>
                <a:spcPct val="70000"/>
              </a:lnSpc>
              <a:buClr>
                <a:schemeClr val="tx1"/>
              </a:buClr>
              <a:buSzTx/>
              <a:buFont typeface="Monotype Sorts" charset="2"/>
              <a:buAutoNum type="arabicPeriod"/>
              <a:defRPr/>
            </a:pPr>
            <a:r>
              <a:rPr lang="en-US" sz="2200" smtClean="0">
                <a:ea typeface="ＭＳ Ｐゴシック" charset="-128"/>
              </a:rPr>
              <a:t>At the direction of the teacher one of the circles rotate.</a:t>
            </a:r>
          </a:p>
          <a:p>
            <a:pPr marL="533400" indent="-533400">
              <a:lnSpc>
                <a:spcPct val="70000"/>
              </a:lnSpc>
              <a:buClr>
                <a:schemeClr val="tx1"/>
              </a:buClr>
              <a:buSzTx/>
              <a:buFont typeface="Monotype Sorts" charset="2"/>
              <a:buAutoNum type="arabicPeriod"/>
              <a:defRPr/>
            </a:pPr>
            <a:r>
              <a:rPr lang="en-US" sz="2200" smtClean="0">
                <a:ea typeface="ＭＳ Ｐゴシック" charset="-128"/>
              </a:rPr>
              <a:t>Repeat beginning at step 5.</a:t>
            </a:r>
          </a:p>
        </p:txBody>
      </p:sp>
      <p:sp>
        <p:nvSpPr>
          <p:cNvPr id="160772" name="Slide Number Placeholder 5"/>
          <p:cNvSpPr>
            <a:spLocks noGrp="1"/>
          </p:cNvSpPr>
          <p:nvPr>
            <p:ph type="sldNum" sz="quarter" idx="12"/>
          </p:nvPr>
        </p:nvSpPr>
        <p:spPr>
          <a:noFill/>
        </p:spPr>
        <p:txBody>
          <a:bodyPr/>
          <a:lstStyle/>
          <a:p>
            <a:fld id="{21F35A58-935D-4CDB-9973-4CEB7EF50A0B}" type="slidenum">
              <a:rPr lang="en-US">
                <a:latin typeface="Times New Roman" pitchFamily="84" charset="0"/>
                <a:ea typeface="ＭＳ Ｐゴシック" pitchFamily="84" charset="-128"/>
                <a:cs typeface="ＭＳ Ｐゴシック" pitchFamily="84" charset="-128"/>
              </a:rPr>
              <a:pPr/>
              <a:t>65</a:t>
            </a:fld>
            <a:endParaRPr lang="en-US">
              <a:latin typeface="Times New Roman" pitchFamily="84" charset="0"/>
              <a:ea typeface="ＭＳ Ｐゴシック" pitchFamily="84" charset="-128"/>
              <a:cs typeface="ＭＳ Ｐゴシック" pitchFamily="84" charset="-128"/>
            </a:endParaRPr>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457200" y="304800"/>
            <a:ext cx="8305800" cy="762000"/>
          </a:xfrm>
        </p:spPr>
        <p:txBody>
          <a:bodyPr/>
          <a:lstStyle/>
          <a:p>
            <a:pPr>
              <a:lnSpc>
                <a:spcPct val="60000"/>
              </a:lnSpc>
            </a:pPr>
            <a:r>
              <a:rPr lang="en-US" sz="2800" b="1" smtClean="0">
                <a:ea typeface="ＭＳ Ｐゴシック" pitchFamily="84" charset="-128"/>
                <a:cs typeface="ＭＳ Ｐゴシック" pitchFamily="84" charset="-128"/>
              </a:rPr>
              <a:t>Nine Categories of Instruction Strategies that Work</a:t>
            </a:r>
            <a:r>
              <a:rPr lang="en-US" sz="2000" b="1" smtClean="0">
                <a:ea typeface="ＭＳ Ｐゴシック" pitchFamily="84" charset="-128"/>
                <a:cs typeface="ＭＳ Ｐゴシック" pitchFamily="84" charset="-128"/>
              </a:rPr>
              <a:t/>
            </a:r>
            <a:br>
              <a:rPr lang="en-US" sz="2000" b="1" smtClean="0">
                <a:ea typeface="ＭＳ Ｐゴシック" pitchFamily="84" charset="-128"/>
                <a:cs typeface="ＭＳ Ｐゴシック" pitchFamily="84" charset="-128"/>
              </a:rPr>
            </a:br>
            <a:r>
              <a:rPr lang="en-US" sz="2000" b="1" smtClean="0">
                <a:ea typeface="ＭＳ Ｐゴシック" pitchFamily="84" charset="-128"/>
                <a:cs typeface="ＭＳ Ｐゴシック" pitchFamily="84" charset="-128"/>
              </a:rPr>
              <a:t>						Marzano et al., 2000</a:t>
            </a:r>
            <a:r>
              <a:rPr lang="en-US" smtClean="0">
                <a:ea typeface="ＭＳ Ｐゴシック" pitchFamily="84" charset="-128"/>
                <a:cs typeface="ＭＳ Ｐゴシック" pitchFamily="84" charset="-128"/>
              </a:rPr>
              <a:t> </a:t>
            </a:r>
          </a:p>
        </p:txBody>
      </p:sp>
      <p:sp>
        <p:nvSpPr>
          <p:cNvPr id="162819" name="Slide Number Placeholder 4"/>
          <p:cNvSpPr>
            <a:spLocks noGrp="1"/>
          </p:cNvSpPr>
          <p:nvPr>
            <p:ph type="sldNum" sz="quarter" idx="12"/>
          </p:nvPr>
        </p:nvSpPr>
        <p:spPr>
          <a:noFill/>
        </p:spPr>
        <p:txBody>
          <a:bodyPr/>
          <a:lstStyle/>
          <a:p>
            <a:fld id="{72A941C7-2073-455C-BFDC-96B2A4B1AF74}" type="slidenum">
              <a:rPr lang="en-US">
                <a:latin typeface="Times New Roman" pitchFamily="84" charset="0"/>
                <a:ea typeface="ＭＳ Ｐゴシック" pitchFamily="84" charset="-128"/>
                <a:cs typeface="ＭＳ Ｐゴシック" pitchFamily="84" charset="-128"/>
              </a:rPr>
              <a:pPr/>
              <a:t>66</a:t>
            </a:fld>
            <a:endParaRPr lang="en-US">
              <a:latin typeface="Times New Roman" pitchFamily="84" charset="0"/>
              <a:ea typeface="ＭＳ Ｐゴシック" pitchFamily="84" charset="-128"/>
              <a:cs typeface="ＭＳ Ｐゴシック" pitchFamily="84" charset="-128"/>
            </a:endParaRPr>
          </a:p>
        </p:txBody>
      </p:sp>
      <p:graphicFrame>
        <p:nvGraphicFramePr>
          <p:cNvPr id="53251" name="Group 3"/>
          <p:cNvGraphicFramePr>
            <a:graphicFrameLocks noGrp="1"/>
          </p:cNvGraphicFramePr>
          <p:nvPr/>
        </p:nvGraphicFramePr>
        <p:xfrm>
          <a:off x="152400" y="1206500"/>
          <a:ext cx="8763000" cy="5303838"/>
        </p:xfrm>
        <a:graphic>
          <a:graphicData uri="http://schemas.openxmlformats.org/drawingml/2006/table">
            <a:tbl>
              <a:tblPr/>
              <a:tblGrid>
                <a:gridCol w="5029200"/>
                <a:gridCol w="1600200"/>
                <a:gridCol w="2133600"/>
              </a:tblGrid>
              <a:tr h="406400">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Category</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Average Effect Size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Average Percentile Gain</a:t>
                      </a:r>
                    </a:p>
                  </a:txBody>
                  <a:tcPr marL="0" marR="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Identifying similarities and differences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1.61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45</a:t>
                      </a:r>
                    </a:p>
                  </a:txBody>
                  <a:tcPr marL="0" marR="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Summarizing and note taking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34</a:t>
                      </a:r>
                    </a:p>
                  </a:txBody>
                  <a:tcPr marL="0" marR="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Reinforcing effort and providing recognition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29</a:t>
                      </a:r>
                    </a:p>
                  </a:txBody>
                  <a:tcPr marL="0" marR="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Homework and practice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.77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28</a:t>
                      </a:r>
                    </a:p>
                  </a:txBody>
                  <a:tcPr marL="0" marR="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Nonlinguistic representations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27</a:t>
                      </a:r>
                    </a:p>
                  </a:txBody>
                  <a:tcPr marL="0" marR="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Cooperative learning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.73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27</a:t>
                      </a:r>
                    </a:p>
                  </a:txBody>
                  <a:tcPr marL="0" marR="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Setting goals and providing feedback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.61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23</a:t>
                      </a:r>
                    </a:p>
                  </a:txBody>
                  <a:tcPr marL="0" marR="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Generating and testing hypotheses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.61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23</a:t>
                      </a:r>
                    </a:p>
                  </a:txBody>
                  <a:tcPr marL="0" marR="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Activating prior knowledge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22</a:t>
                      </a:r>
                    </a:p>
                  </a:txBody>
                  <a:tcPr marL="0" marR="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2866" name="AutoShape 49">
            <a:hlinkClick r:id="rId4" action="ppaction://hlinksldjump" highlightClick="1"/>
          </p:cNvPr>
          <p:cNvSpPr>
            <a:spLocks noChangeArrowheads="1"/>
          </p:cNvSpPr>
          <p:nvPr/>
        </p:nvSpPr>
        <p:spPr bwMode="auto">
          <a:xfrm>
            <a:off x="8458200" y="6424613"/>
            <a:ext cx="685800" cy="433387"/>
          </a:xfrm>
          <a:prstGeom prst="actionButtonBackPrevious">
            <a:avLst/>
          </a:prstGeom>
          <a:solidFill>
            <a:schemeClr val="accent1"/>
          </a:solidFill>
          <a:ln w="12700">
            <a:solidFill>
              <a:schemeClr val="tx1"/>
            </a:solidFill>
            <a:miter lim="800000"/>
            <a:headEnd/>
            <a:tailEnd/>
          </a:ln>
        </p:spPr>
        <p:txBody>
          <a:bodyPr wrap="none" anchor="ctr">
            <a:prstTxWarp prst="textNoShape">
              <a:avLst/>
            </a:prstTxWarp>
          </a:bodyPr>
          <a:lstStyle/>
          <a:p>
            <a:pPr algn="ctr" eaLnBrk="0" hangingPunct="0"/>
            <a:endParaRPr lang="en-US"/>
          </a:p>
        </p:txBody>
      </p:sp>
    </p:spTree>
  </p:cSld>
  <p:clrMapOvr>
    <a:overrideClrMapping bg1="dk2" tx1="lt1" bg2="dk1" tx2="lt2" accent1="accent1" accent2="accent2" accent3="accent3" accent4="accent4" accent5="accent5" accent6="accent6" hlink="hlink" folHlink="folHlink"/>
  </p:clrMapOvr>
  <p:transition/>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en-US" sz="6000" smtClean="0">
                <a:ea typeface="ＭＳ Ｐゴシック" pitchFamily="84" charset="-128"/>
                <a:cs typeface="ＭＳ Ｐゴシック" pitchFamily="84" charset="-128"/>
              </a:rPr>
              <a:t>Effect Size	</a:t>
            </a:r>
          </a:p>
        </p:txBody>
      </p:sp>
      <p:sp>
        <p:nvSpPr>
          <p:cNvPr id="54275" name="Rectangle 3"/>
          <p:cNvSpPr>
            <a:spLocks noGrp="1" noChangeArrowheads="1"/>
          </p:cNvSpPr>
          <p:nvPr>
            <p:ph idx="1"/>
          </p:nvPr>
        </p:nvSpPr>
        <p:spPr/>
        <p:txBody>
          <a:bodyPr/>
          <a:lstStyle/>
          <a:p>
            <a:pPr>
              <a:buFont typeface="Monotype Sorts" pitchFamily="2" charset="2"/>
              <a:buChar char="n"/>
              <a:defRPr/>
            </a:pPr>
            <a:r>
              <a:rPr lang="en-US" sz="5400" smtClean="0">
                <a:ea typeface="+mn-ea"/>
                <a:cs typeface="+mn-cs"/>
              </a:rPr>
              <a:t>Large		1.16</a:t>
            </a:r>
          </a:p>
          <a:p>
            <a:pPr>
              <a:buFont typeface="Monotype Sorts" pitchFamily="2" charset="2"/>
              <a:buChar char="n"/>
              <a:defRPr/>
            </a:pPr>
            <a:r>
              <a:rPr lang="en-US" sz="5400" smtClean="0">
                <a:ea typeface="+mn-ea"/>
                <a:cs typeface="+mn-cs"/>
              </a:rPr>
              <a:t>Moderate 	  .62</a:t>
            </a:r>
          </a:p>
          <a:p>
            <a:pPr>
              <a:buFont typeface="Monotype Sorts" pitchFamily="2" charset="2"/>
              <a:buChar char="n"/>
              <a:defRPr/>
            </a:pPr>
            <a:r>
              <a:rPr lang="en-US" sz="5400" smtClean="0">
                <a:ea typeface="+mn-ea"/>
                <a:cs typeface="+mn-cs"/>
              </a:rPr>
              <a:t>Low		  	  .20</a:t>
            </a:r>
          </a:p>
        </p:txBody>
      </p:sp>
      <p:sp>
        <p:nvSpPr>
          <p:cNvPr id="164868" name="Slide Number Placeholder 5"/>
          <p:cNvSpPr>
            <a:spLocks noGrp="1"/>
          </p:cNvSpPr>
          <p:nvPr>
            <p:ph type="sldNum" sz="quarter" idx="12"/>
          </p:nvPr>
        </p:nvSpPr>
        <p:spPr>
          <a:noFill/>
        </p:spPr>
        <p:txBody>
          <a:bodyPr/>
          <a:lstStyle/>
          <a:p>
            <a:fld id="{5500ACC0-E1C6-4575-87ED-D9EC05AE7D22}" type="slidenum">
              <a:rPr lang="en-US">
                <a:latin typeface="Times New Roman" pitchFamily="84" charset="0"/>
                <a:ea typeface="ＭＳ Ｐゴシック" pitchFamily="84" charset="-128"/>
                <a:cs typeface="ＭＳ Ｐゴシック" pitchFamily="84" charset="-128"/>
              </a:rPr>
              <a:pPr/>
              <a:t>67</a:t>
            </a:fld>
            <a:endParaRPr lang="en-US">
              <a:latin typeface="Times New Roman" pitchFamily="84" charset="0"/>
              <a:ea typeface="ＭＳ Ｐゴシック" pitchFamily="84" charset="-128"/>
              <a:cs typeface="ＭＳ Ｐゴシック" pitchFamily="84" charset="-128"/>
            </a:endParaRPr>
          </a:p>
        </p:txBody>
      </p:sp>
      <p:sp>
        <p:nvSpPr>
          <p:cNvPr id="164869" name="AutoShape 5">
            <a:hlinkClick r:id="" action="ppaction://hlinkshowjump?jump=previousslide" highlightClick="1"/>
          </p:cNvPr>
          <p:cNvSpPr>
            <a:spLocks noChangeArrowheads="1"/>
          </p:cNvSpPr>
          <p:nvPr/>
        </p:nvSpPr>
        <p:spPr bwMode="auto">
          <a:xfrm>
            <a:off x="7086600" y="5029200"/>
            <a:ext cx="1576388" cy="1576388"/>
          </a:xfrm>
          <a:prstGeom prst="actionButtonBackPrevious">
            <a:avLst/>
          </a:prstGeom>
          <a:noFill/>
          <a:ln w="12700">
            <a:noFill/>
            <a:miter lim="800000"/>
            <a:headEnd/>
            <a:tailEnd/>
          </a:ln>
        </p:spPr>
        <p:txBody>
          <a:bodyPr anchor="ctr">
            <a:prstTxWarp prst="textNoShape">
              <a:avLst/>
            </a:prstTxWarp>
            <a:spAutoFit/>
          </a:bodyPr>
          <a:lstStyle/>
          <a:p>
            <a:pPr algn="ctr" eaLnBrk="0" hangingPunct="0"/>
            <a:endParaRPr lang="en-US"/>
          </a:p>
        </p:txBody>
      </p:sp>
      <p:sp>
        <p:nvSpPr>
          <p:cNvPr id="164870" name="AutoShape 6">
            <a:hlinkClick r:id="" action="ppaction://hlinkshowjump?jump=previousslide" highlightClick="1"/>
          </p:cNvPr>
          <p:cNvSpPr>
            <a:spLocks noChangeArrowheads="1"/>
          </p:cNvSpPr>
          <p:nvPr/>
        </p:nvSpPr>
        <p:spPr bwMode="auto">
          <a:xfrm>
            <a:off x="5562600" y="5334000"/>
            <a:ext cx="1042988" cy="1042988"/>
          </a:xfrm>
          <a:prstGeom prst="actionButtonBackPrevious">
            <a:avLst/>
          </a:prstGeom>
          <a:noFill/>
          <a:ln w="12700">
            <a:noFill/>
            <a:miter lim="800000"/>
            <a:headEnd/>
            <a:tailEnd/>
          </a:ln>
        </p:spPr>
        <p:txBody>
          <a:bodyPr wrap="none" anchor="ctr">
            <a:prstTxWarp prst="textNoShape">
              <a:avLst/>
            </a:prstTxWarp>
            <a:spAutoFit/>
          </a:bodyPr>
          <a:lstStyle/>
          <a:p>
            <a:pPr algn="ctr" eaLnBrk="0" hangingPunct="0"/>
            <a:endParaRPr lang="en-US"/>
          </a:p>
        </p:txBody>
      </p:sp>
      <p:sp>
        <p:nvSpPr>
          <p:cNvPr id="164871" name="AutoShape 7">
            <a:hlinkClick r:id="" action="ppaction://hlinkshowjump?jump=previousslide" highlightClick="1"/>
          </p:cNvPr>
          <p:cNvSpPr>
            <a:spLocks noChangeArrowheads="1"/>
          </p:cNvSpPr>
          <p:nvPr/>
        </p:nvSpPr>
        <p:spPr bwMode="auto">
          <a:xfrm>
            <a:off x="7772400" y="5334000"/>
            <a:ext cx="1042988" cy="1042988"/>
          </a:xfrm>
          <a:prstGeom prst="actionButtonBackPrevious">
            <a:avLst/>
          </a:prstGeom>
          <a:noFill/>
          <a:ln w="12700">
            <a:noFill/>
            <a:miter lim="800000"/>
            <a:headEnd/>
            <a:tailEnd/>
          </a:ln>
        </p:spPr>
        <p:txBody>
          <a:bodyPr wrap="none" anchor="ctr">
            <a:prstTxWarp prst="textNoShape">
              <a:avLst/>
            </a:prstTxWarp>
            <a:spAutoFit/>
          </a:bodyPr>
          <a:lstStyle/>
          <a:p>
            <a:pPr algn="ctr" eaLnBrk="0" hangingPunct="0"/>
            <a:endParaRPr lang="en-US"/>
          </a:p>
        </p:txBody>
      </p:sp>
      <p:sp>
        <p:nvSpPr>
          <p:cNvPr id="164872" name="AutoShape 8">
            <a:hlinkClick r:id="" action="ppaction://hlinkshowjump?jump=previousslide" highlightClick="1"/>
          </p:cNvPr>
          <p:cNvSpPr>
            <a:spLocks noChangeArrowheads="1"/>
          </p:cNvSpPr>
          <p:nvPr/>
        </p:nvSpPr>
        <p:spPr bwMode="auto">
          <a:xfrm>
            <a:off x="7467600" y="5410200"/>
            <a:ext cx="1042988" cy="1042988"/>
          </a:xfrm>
          <a:prstGeom prst="actionButtonBackPrevious">
            <a:avLst/>
          </a:prstGeom>
          <a:noFill/>
          <a:ln w="12700">
            <a:noFill/>
            <a:miter lim="800000"/>
            <a:headEnd/>
            <a:tailEnd/>
          </a:ln>
        </p:spPr>
        <p:txBody>
          <a:bodyPr wrap="none" anchor="ctr">
            <a:prstTxWarp prst="textNoShape">
              <a:avLst/>
            </a:prstTxWarp>
            <a:spAutoFit/>
          </a:bodyPr>
          <a:lstStyle/>
          <a:p>
            <a:pPr algn="ctr" eaLnBrk="0" hangingPunct="0"/>
            <a:endParaRPr lang="en-US"/>
          </a:p>
        </p:txBody>
      </p:sp>
    </p:spTree>
  </p:cSld>
  <p:clrMapOvr>
    <a:overrideClrMapping bg1="dk2" tx1="lt1" bg2="dk1" tx2="lt2" accent1="accent1" accent2="accent2" accent3="accent3" accent4="accent4" accent5="accent5" accent6="accent6" hlink="hlink" folHlink="folHlink"/>
  </p:clrMapOvr>
  <p:transition/>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0">
  <p:cSld>
    <p:bg>
      <p:bgPr>
        <a:solidFill>
          <a:srgbClr val="080808"/>
        </a:solidFill>
        <a:effectLst/>
      </p:bgPr>
    </p:bg>
    <p:spTree>
      <p:nvGrpSpPr>
        <p:cNvPr id="1" name=""/>
        <p:cNvGrpSpPr/>
        <p:nvPr/>
      </p:nvGrpSpPr>
      <p:grpSpPr>
        <a:xfrm>
          <a:off x="0" y="0"/>
          <a:ext cx="0" cy="0"/>
          <a:chOff x="0" y="0"/>
          <a:chExt cx="0" cy="0"/>
        </a:xfrm>
      </p:grpSpPr>
      <p:pic>
        <p:nvPicPr>
          <p:cNvPr id="166914" name="Picture 2" descr="j0178126"/>
          <p:cNvPicPr>
            <a:picLocks noChangeAspect="1" noChangeArrowheads="1" noCrop="1"/>
          </p:cNvPicPr>
          <p:nvPr/>
        </p:nvPicPr>
        <p:blipFill>
          <a:blip r:embed="rId4"/>
          <a:srcRect/>
          <a:stretch>
            <a:fillRect/>
          </a:stretch>
        </p:blipFill>
        <p:spPr bwMode="auto">
          <a:xfrm>
            <a:off x="5464175" y="2438400"/>
            <a:ext cx="3679825" cy="3890963"/>
          </a:xfrm>
          <a:prstGeom prst="rect">
            <a:avLst/>
          </a:prstGeom>
          <a:noFill/>
          <a:ln w="9525">
            <a:noFill/>
            <a:miter lim="800000"/>
            <a:headEnd/>
            <a:tailEnd/>
          </a:ln>
        </p:spPr>
      </p:pic>
      <p:sp>
        <p:nvSpPr>
          <p:cNvPr id="212995" name="WordArt 3"/>
          <p:cNvSpPr>
            <a:spLocks noChangeArrowheads="1" noChangeShapeType="1" noTextEdit="1"/>
          </p:cNvSpPr>
          <p:nvPr/>
        </p:nvSpPr>
        <p:spPr bwMode="auto">
          <a:xfrm>
            <a:off x="2133600" y="381000"/>
            <a:ext cx="4881563" cy="1433513"/>
          </a:xfrm>
          <a:prstGeom prst="rect">
            <a:avLst/>
          </a:prstGeom>
        </p:spPr>
        <p:txBody>
          <a:bodyPr wrap="none" fromWordArt="1">
            <a:prstTxWarp prst="textDoubleWave1">
              <a:avLst>
                <a:gd name="adj1" fmla="val 6500"/>
                <a:gd name="adj2" fmla="val 0"/>
              </a:avLst>
            </a:prstTxWarp>
          </a:bodyPr>
          <a:lstStyle/>
          <a:p>
            <a:pPr algn="ctr"/>
            <a:r>
              <a:rPr lang="en-US" sz="3600" kern="10" spc="-360">
                <a:ln w="12700">
                  <a:solidFill>
                    <a:srgbClr val="000099"/>
                  </a:solidFill>
                  <a:round/>
                  <a:headEnd/>
                  <a:tailEnd/>
                </a:ln>
                <a:solidFill>
                  <a:srgbClr val="33CCFF"/>
                </a:solidFill>
                <a:effectLst>
                  <a:outerShdw dist="125724" dir="18900000" algn="ctr" rotWithShape="0">
                    <a:srgbClr val="000099">
                      <a:alpha val="74997"/>
                    </a:srgbClr>
                  </a:outerShdw>
                </a:effectLst>
                <a:latin typeface="Comic Sans MS"/>
                <a:ea typeface="Comic Sans MS"/>
                <a:cs typeface="Comic Sans MS"/>
              </a:rPr>
              <a:t>Spotlight Moment</a:t>
            </a:r>
          </a:p>
        </p:txBody>
      </p:sp>
      <p:sp>
        <p:nvSpPr>
          <p:cNvPr id="212996" name="Text Box 4"/>
          <p:cNvSpPr txBox="1">
            <a:spLocks noChangeArrowheads="1"/>
          </p:cNvSpPr>
          <p:nvPr/>
        </p:nvSpPr>
        <p:spPr bwMode="auto">
          <a:xfrm>
            <a:off x="228600" y="2057400"/>
            <a:ext cx="4953000" cy="4332288"/>
          </a:xfrm>
          <a:prstGeom prst="rect">
            <a:avLst/>
          </a:prstGeom>
          <a:noFill/>
          <a:ln w="31750">
            <a:solidFill>
              <a:schemeClr val="folHlink"/>
            </a:solidFill>
            <a:miter lim="800000"/>
            <a:headEnd/>
            <a:tailEnd/>
          </a:ln>
        </p:spPr>
        <p:txBody>
          <a:bodyPr>
            <a:prstTxWarp prst="textNoShape">
              <a:avLst/>
            </a:prstTxWarp>
            <a:spAutoFit/>
          </a:bodyPr>
          <a:lstStyle/>
          <a:p>
            <a:pPr eaLnBrk="0" hangingPunct="0">
              <a:spcBef>
                <a:spcPct val="50000"/>
              </a:spcBef>
            </a:pPr>
            <a:r>
              <a:rPr lang="en-US" sz="3200">
                <a:solidFill>
                  <a:schemeClr val="hlink"/>
                </a:solidFill>
                <a:latin typeface="Comic Sans MS" pitchFamily="84" charset="0"/>
              </a:rPr>
              <a:t>As a team of professional educators:</a:t>
            </a:r>
          </a:p>
          <a:p>
            <a:pPr algn="ctr" eaLnBrk="0" hangingPunct="0">
              <a:spcBef>
                <a:spcPct val="50000"/>
              </a:spcBef>
            </a:pPr>
            <a:r>
              <a:rPr lang="en-US" sz="2000">
                <a:solidFill>
                  <a:srgbClr val="00FFFF"/>
                </a:solidFill>
                <a:latin typeface="Comic Sans MS" pitchFamily="84" charset="0"/>
              </a:rPr>
              <a:t>TURN 4 THOUGHT</a:t>
            </a:r>
          </a:p>
          <a:p>
            <a:pPr eaLnBrk="0" hangingPunct="0">
              <a:spcBef>
                <a:spcPct val="50000"/>
              </a:spcBef>
            </a:pPr>
            <a:r>
              <a:rPr lang="en-US" sz="2800">
                <a:solidFill>
                  <a:srgbClr val="66FF66"/>
                </a:solidFill>
                <a:latin typeface="Comic Sans MS" pitchFamily="84" charset="0"/>
              </a:rPr>
              <a:t>Discuss with your peers the implication of the modeled strategies and shared information to your role in improving the achievement of all students.</a:t>
            </a:r>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mph" presetSubtype="0" repeatCount="indefinite" fill="hold" grpId="0" nodeType="withEffect">
                                  <p:stCondLst>
                                    <p:cond delay="0"/>
                                  </p:stCondLst>
                                  <p:endCondLst>
                                    <p:cond evt="onNext" delay="0">
                                      <p:tgtEl>
                                        <p:sldTgt/>
                                      </p:tgtEl>
                                    </p:cond>
                                  </p:endCondLst>
                                  <p:childTnLst>
                                    <p:animClr clrSpc="hsl" dir="cw">
                                      <p:cBhvr override="childStyle">
                                        <p:cTn id="6" dur="2000" fill="hold"/>
                                        <p:tgtEl>
                                          <p:spTgt spid="212995"/>
                                        </p:tgtEl>
                                        <p:attrNameLst>
                                          <p:attrName>style.color</p:attrName>
                                        </p:attrNameLst>
                                      </p:cBhvr>
                                      <p:by>
                                        <p:hsl h="10842353" s="0" l="0"/>
                                      </p:by>
                                    </p:animClr>
                                    <p:animClr clrSpc="hsl" dir="cw">
                                      <p:cBhvr>
                                        <p:cTn id="7" dur="2000" fill="hold"/>
                                        <p:tgtEl>
                                          <p:spTgt spid="212995"/>
                                        </p:tgtEl>
                                        <p:attrNameLst>
                                          <p:attrName>fillcolor</p:attrName>
                                        </p:attrNameLst>
                                      </p:cBhvr>
                                      <p:by>
                                        <p:hsl h="10842353" s="0" l="0"/>
                                      </p:by>
                                    </p:animClr>
                                    <p:animClr clrSpc="hsl" dir="cw">
                                      <p:cBhvr>
                                        <p:cTn id="8" dur="2000" fill="hold"/>
                                        <p:tgtEl>
                                          <p:spTgt spid="212995"/>
                                        </p:tgtEl>
                                        <p:attrNameLst>
                                          <p:attrName>stroke.color</p:attrName>
                                        </p:attrNameLst>
                                      </p:cBhvr>
                                      <p:by>
                                        <p:hsl h="10842353" s="0" l="0"/>
                                      </p:by>
                                    </p:animClr>
                                    <p:set>
                                      <p:cBhvr>
                                        <p:cTn id="9" dur="2000" fill="hold"/>
                                        <p:tgtEl>
                                          <p:spTgt spid="212995"/>
                                        </p:tgtEl>
                                        <p:attrNameLst>
                                          <p:attrName>fill.type</p:attrName>
                                        </p:attrNameLst>
                                      </p:cBhvr>
                                      <p:to>
                                        <p:strVal val="solid"/>
                                      </p:to>
                                    </p:set>
                                  </p:childTnLst>
                                </p:cTn>
                              </p:par>
                            </p:childTnLst>
                          </p:cTn>
                        </p:par>
                        <p:par>
                          <p:cTn id="10" fill="hold">
                            <p:stCondLst>
                              <p:cond delay="2000"/>
                            </p:stCondLst>
                            <p:childTnLst>
                              <p:par>
                                <p:cTn id="11" presetID="35" presetClass="entr" presetSubtype="0" fill="hold" grpId="0" nodeType="afterEffect">
                                  <p:stCondLst>
                                    <p:cond delay="0"/>
                                  </p:stCondLst>
                                  <p:childTnLst>
                                    <p:set>
                                      <p:cBhvr>
                                        <p:cTn id="12" dur="1" fill="hold">
                                          <p:stCondLst>
                                            <p:cond delay="0"/>
                                          </p:stCondLst>
                                        </p:cTn>
                                        <p:tgtEl>
                                          <p:spTgt spid="212996"/>
                                        </p:tgtEl>
                                        <p:attrNameLst>
                                          <p:attrName>style.visibility</p:attrName>
                                        </p:attrNameLst>
                                      </p:cBhvr>
                                      <p:to>
                                        <p:strVal val="visible"/>
                                      </p:to>
                                    </p:set>
                                    <p:animEffect transition="in" filter="fade">
                                      <p:cBhvr>
                                        <p:cTn id="13" dur="2000"/>
                                        <p:tgtEl>
                                          <p:spTgt spid="212996"/>
                                        </p:tgtEl>
                                      </p:cBhvr>
                                    </p:animEffect>
                                    <p:anim calcmode="lin" valueType="num">
                                      <p:cBhvr>
                                        <p:cTn id="14" dur="2000" fill="hold"/>
                                        <p:tgtEl>
                                          <p:spTgt spid="212996"/>
                                        </p:tgtEl>
                                        <p:attrNameLst>
                                          <p:attrName>style.rotation</p:attrName>
                                        </p:attrNameLst>
                                      </p:cBhvr>
                                      <p:tavLst>
                                        <p:tav tm="0">
                                          <p:val>
                                            <p:fltVal val="720"/>
                                          </p:val>
                                        </p:tav>
                                        <p:tav tm="100000">
                                          <p:val>
                                            <p:fltVal val="0"/>
                                          </p:val>
                                        </p:tav>
                                      </p:tavLst>
                                    </p:anim>
                                    <p:anim calcmode="lin" valueType="num">
                                      <p:cBhvr>
                                        <p:cTn id="15" dur="2000" fill="hold"/>
                                        <p:tgtEl>
                                          <p:spTgt spid="212996"/>
                                        </p:tgtEl>
                                        <p:attrNameLst>
                                          <p:attrName>ppt_h</p:attrName>
                                        </p:attrNameLst>
                                      </p:cBhvr>
                                      <p:tavLst>
                                        <p:tav tm="0">
                                          <p:val>
                                            <p:fltVal val="0"/>
                                          </p:val>
                                        </p:tav>
                                        <p:tav tm="100000">
                                          <p:val>
                                            <p:strVal val="#ppt_h"/>
                                          </p:val>
                                        </p:tav>
                                      </p:tavLst>
                                    </p:anim>
                                    <p:anim calcmode="lin" valueType="num">
                                      <p:cBhvr>
                                        <p:cTn id="16" dur="2000" fill="hold"/>
                                        <p:tgtEl>
                                          <p:spTgt spid="21299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5" grpId="0" animBg="1"/>
      <p:bldP spid="212996" grpId="0" animBg="1"/>
    </p:bld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168961" name="Rectangle 38"/>
          <p:cNvSpPr>
            <a:spLocks noGrp="1" noChangeArrowheads="1"/>
          </p:cNvSpPr>
          <p:nvPr>
            <p:ph type="sldNum" sz="quarter" idx="12"/>
          </p:nvPr>
        </p:nvSpPr>
        <p:spPr bwMode="auto">
          <a:noFill/>
          <a:ln>
            <a:miter lim="800000"/>
            <a:headEnd/>
            <a:tailEnd/>
          </a:ln>
        </p:spPr>
        <p:txBody>
          <a:bodyPr/>
          <a:lstStyle/>
          <a:p>
            <a:fld id="{52509EB9-5FBA-4D1D-8176-B19B70D35036}" type="slidenum">
              <a:rPr lang="en-US">
                <a:latin typeface="Times New Roman" pitchFamily="84" charset="0"/>
                <a:ea typeface="ＭＳ Ｐゴシック" pitchFamily="84" charset="-128"/>
                <a:cs typeface="ＭＳ Ｐゴシック" pitchFamily="84" charset="-128"/>
              </a:rPr>
              <a:pPr/>
              <a:t>69</a:t>
            </a:fld>
            <a:endParaRPr lang="en-US">
              <a:latin typeface="Times New Roman" pitchFamily="84" charset="0"/>
              <a:ea typeface="ＭＳ Ｐゴシック" pitchFamily="84" charset="-128"/>
              <a:cs typeface="ＭＳ Ｐゴシック" pitchFamily="84" charset="-128"/>
            </a:endParaRPr>
          </a:p>
        </p:txBody>
      </p:sp>
      <p:grpSp>
        <p:nvGrpSpPr>
          <p:cNvPr id="168962" name="Group 2"/>
          <p:cNvGrpSpPr>
            <a:grpSpLocks/>
          </p:cNvGrpSpPr>
          <p:nvPr/>
        </p:nvGrpSpPr>
        <p:grpSpPr bwMode="auto">
          <a:xfrm>
            <a:off x="0" y="0"/>
            <a:ext cx="9144000" cy="6858000"/>
            <a:chOff x="0" y="0"/>
            <a:chExt cx="5760" cy="4320"/>
          </a:xfrm>
        </p:grpSpPr>
        <p:sp>
          <p:nvSpPr>
            <p:cNvPr id="168963" name="Rectangle 3"/>
            <p:cNvSpPr>
              <a:spLocks noChangeArrowheads="1"/>
            </p:cNvSpPr>
            <p:nvPr/>
          </p:nvSpPr>
          <p:spPr bwMode="auto">
            <a:xfrm>
              <a:off x="0" y="0"/>
              <a:ext cx="5760" cy="4320"/>
            </a:xfrm>
            <a:prstGeom prst="rect">
              <a:avLst/>
            </a:prstGeom>
            <a:solidFill>
              <a:srgbClr val="FFFF00"/>
            </a:solidFill>
            <a:ln w="38100">
              <a:solidFill>
                <a:schemeClr val="tx1"/>
              </a:solidFill>
              <a:miter lim="800000"/>
              <a:headEnd/>
              <a:tailEnd/>
            </a:ln>
          </p:spPr>
          <p:txBody>
            <a:bodyPr wrap="none" anchor="ctr">
              <a:prstTxWarp prst="textNoShape">
                <a:avLst/>
              </a:prstTxWarp>
            </a:bodyPr>
            <a:lstStyle/>
            <a:p>
              <a:pPr algn="ctr" eaLnBrk="0" hangingPunct="0"/>
              <a:endParaRPr lang="en-US"/>
            </a:p>
          </p:txBody>
        </p:sp>
        <p:sp>
          <p:nvSpPr>
            <p:cNvPr id="168964" name="Rectangle 4"/>
            <p:cNvSpPr>
              <a:spLocks noChangeArrowheads="1"/>
            </p:cNvSpPr>
            <p:nvPr/>
          </p:nvSpPr>
          <p:spPr bwMode="auto">
            <a:xfrm>
              <a:off x="295" y="315"/>
              <a:ext cx="5136" cy="3649"/>
            </a:xfrm>
            <a:prstGeom prst="rect">
              <a:avLst/>
            </a:prstGeom>
            <a:solidFill>
              <a:srgbClr val="000099"/>
            </a:solidFill>
            <a:ln w="57150">
              <a:solidFill>
                <a:schemeClr val="tx1"/>
              </a:solidFill>
              <a:miter lim="800000"/>
              <a:headEnd/>
              <a:tailEnd/>
            </a:ln>
          </p:spPr>
          <p:txBody>
            <a:bodyPr wrap="none" anchor="ctr">
              <a:prstTxWarp prst="textNoShape">
                <a:avLst/>
              </a:prstTxWarp>
            </a:bodyPr>
            <a:lstStyle/>
            <a:p>
              <a:pPr algn="ctr" eaLnBrk="0" hangingPunct="0"/>
              <a:endParaRPr lang="en-US"/>
            </a:p>
          </p:txBody>
        </p:sp>
        <p:sp>
          <p:nvSpPr>
            <p:cNvPr id="168965" name="AutoShape 5"/>
            <p:cNvSpPr>
              <a:spLocks noChangeArrowheads="1"/>
            </p:cNvSpPr>
            <p:nvPr/>
          </p:nvSpPr>
          <p:spPr bwMode="auto">
            <a:xfrm>
              <a:off x="288" y="2160"/>
              <a:ext cx="5136" cy="1824"/>
            </a:xfrm>
            <a:prstGeom prst="triangle">
              <a:avLst>
                <a:gd name="adj" fmla="val 50000"/>
              </a:avLst>
            </a:prstGeom>
            <a:solidFill>
              <a:srgbClr val="FF0000"/>
            </a:solidFill>
            <a:ln w="9525">
              <a:solidFill>
                <a:schemeClr val="tx1"/>
              </a:solidFill>
              <a:miter lim="800000"/>
              <a:headEnd/>
              <a:tailEnd/>
            </a:ln>
          </p:spPr>
          <p:txBody>
            <a:bodyPr wrap="none" anchor="ctr">
              <a:prstTxWarp prst="textNoShape">
                <a:avLst/>
              </a:prstTxWarp>
            </a:bodyPr>
            <a:lstStyle/>
            <a:p>
              <a:pPr algn="ctr" eaLnBrk="0" hangingPunct="0"/>
              <a:endParaRPr lang="en-US"/>
            </a:p>
          </p:txBody>
        </p:sp>
        <p:sp>
          <p:nvSpPr>
            <p:cNvPr id="168966" name="AutoShape 6"/>
            <p:cNvSpPr>
              <a:spLocks noChangeArrowheads="1"/>
            </p:cNvSpPr>
            <p:nvPr/>
          </p:nvSpPr>
          <p:spPr bwMode="auto">
            <a:xfrm rot="10800000" flipH="1">
              <a:off x="288" y="336"/>
              <a:ext cx="5136" cy="1824"/>
            </a:xfrm>
            <a:prstGeom prst="triangle">
              <a:avLst>
                <a:gd name="adj" fmla="val 50000"/>
              </a:avLst>
            </a:prstGeom>
            <a:solidFill>
              <a:srgbClr val="00FF00"/>
            </a:solidFill>
            <a:ln w="9525">
              <a:solidFill>
                <a:schemeClr val="tx1"/>
              </a:solidFill>
              <a:miter lim="800000"/>
              <a:headEnd/>
              <a:tailEnd/>
            </a:ln>
          </p:spPr>
          <p:txBody>
            <a:bodyPr wrap="none" anchor="ctr">
              <a:prstTxWarp prst="textNoShape">
                <a:avLst/>
              </a:prstTxWarp>
            </a:bodyPr>
            <a:lstStyle/>
            <a:p>
              <a:pPr algn="ctr" eaLnBrk="0" hangingPunct="0"/>
              <a:endParaRPr lang="en-US"/>
            </a:p>
          </p:txBody>
        </p:sp>
        <p:sp>
          <p:nvSpPr>
            <p:cNvPr id="168967" name="Oval 7"/>
            <p:cNvSpPr>
              <a:spLocks noChangeArrowheads="1"/>
            </p:cNvSpPr>
            <p:nvPr/>
          </p:nvSpPr>
          <p:spPr bwMode="auto">
            <a:xfrm>
              <a:off x="2003" y="1305"/>
              <a:ext cx="1800" cy="1755"/>
            </a:xfrm>
            <a:prstGeom prst="ellipse">
              <a:avLst/>
            </a:prstGeom>
            <a:solidFill>
              <a:srgbClr val="FFFF00"/>
            </a:solidFill>
            <a:ln w="28575">
              <a:solidFill>
                <a:schemeClr val="tx1"/>
              </a:solidFill>
              <a:round/>
              <a:headEnd/>
              <a:tailEnd/>
            </a:ln>
          </p:spPr>
          <p:txBody>
            <a:bodyPr wrap="none" anchor="ctr">
              <a:prstTxWarp prst="textNoShape">
                <a:avLst/>
              </a:prstTxWarp>
            </a:bodyPr>
            <a:lstStyle/>
            <a:p>
              <a:pPr algn="ctr" eaLnBrk="0" hangingPunct="0"/>
              <a:endParaRPr lang="en-US"/>
            </a:p>
          </p:txBody>
        </p:sp>
        <p:sp>
          <p:nvSpPr>
            <p:cNvPr id="168968" name="Oval 8"/>
            <p:cNvSpPr>
              <a:spLocks noChangeArrowheads="1"/>
            </p:cNvSpPr>
            <p:nvPr/>
          </p:nvSpPr>
          <p:spPr bwMode="auto">
            <a:xfrm rot="7986446">
              <a:off x="2515" y="1759"/>
              <a:ext cx="810" cy="831"/>
            </a:xfrm>
            <a:prstGeom prst="ellipse">
              <a:avLst/>
            </a:prstGeom>
            <a:solidFill>
              <a:schemeClr val="bg1"/>
            </a:solidFill>
            <a:ln w="28575">
              <a:solidFill>
                <a:srgbClr val="000099"/>
              </a:solidFill>
              <a:round/>
              <a:headEnd/>
              <a:tailEnd/>
            </a:ln>
          </p:spPr>
          <p:txBody>
            <a:bodyPr wrap="none" anchor="ctr">
              <a:prstTxWarp prst="textNoShape">
                <a:avLst/>
              </a:prstTxWarp>
            </a:bodyPr>
            <a:lstStyle/>
            <a:p>
              <a:pPr algn="ctr" eaLnBrk="0" hangingPunct="0"/>
              <a:endParaRPr lang="en-US"/>
            </a:p>
          </p:txBody>
        </p:sp>
        <p:sp>
          <p:nvSpPr>
            <p:cNvPr id="168969" name="Oval 9"/>
            <p:cNvSpPr>
              <a:spLocks noChangeArrowheads="1"/>
            </p:cNvSpPr>
            <p:nvPr/>
          </p:nvSpPr>
          <p:spPr bwMode="auto">
            <a:xfrm>
              <a:off x="2788" y="1485"/>
              <a:ext cx="138" cy="135"/>
            </a:xfrm>
            <a:prstGeom prst="ellipse">
              <a:avLst/>
            </a:prstGeom>
            <a:solidFill>
              <a:schemeClr val="tx1"/>
            </a:solidFill>
            <a:ln w="9525">
              <a:solidFill>
                <a:schemeClr val="tx1"/>
              </a:solidFill>
              <a:round/>
              <a:headEnd/>
              <a:tailEnd/>
            </a:ln>
          </p:spPr>
          <p:txBody>
            <a:bodyPr wrap="none" anchor="ctr">
              <a:prstTxWarp prst="textNoShape">
                <a:avLst/>
              </a:prstTxWarp>
            </a:bodyPr>
            <a:lstStyle/>
            <a:p>
              <a:pPr algn="ctr" eaLnBrk="0" hangingPunct="0"/>
              <a:endParaRPr lang="en-US"/>
            </a:p>
          </p:txBody>
        </p:sp>
        <p:sp>
          <p:nvSpPr>
            <p:cNvPr id="168970" name="Oval 10"/>
            <p:cNvSpPr>
              <a:spLocks noChangeArrowheads="1"/>
            </p:cNvSpPr>
            <p:nvPr/>
          </p:nvSpPr>
          <p:spPr bwMode="auto">
            <a:xfrm>
              <a:off x="2972" y="2835"/>
              <a:ext cx="139" cy="135"/>
            </a:xfrm>
            <a:prstGeom prst="ellipse">
              <a:avLst/>
            </a:prstGeom>
            <a:solidFill>
              <a:schemeClr val="tx1"/>
            </a:solidFill>
            <a:ln w="9525">
              <a:solidFill>
                <a:schemeClr val="tx1"/>
              </a:solidFill>
              <a:round/>
              <a:headEnd/>
              <a:tailEnd/>
            </a:ln>
          </p:spPr>
          <p:txBody>
            <a:bodyPr wrap="none" anchor="ctr">
              <a:prstTxWarp prst="textNoShape">
                <a:avLst/>
              </a:prstTxWarp>
            </a:bodyPr>
            <a:lstStyle/>
            <a:p>
              <a:pPr algn="ctr" eaLnBrk="0" hangingPunct="0"/>
              <a:endParaRPr lang="en-US"/>
            </a:p>
          </p:txBody>
        </p:sp>
        <p:sp>
          <p:nvSpPr>
            <p:cNvPr id="168971" name="WordArt 11"/>
            <p:cNvSpPr>
              <a:spLocks noChangeArrowheads="1" noChangeShapeType="1" noTextEdit="1"/>
            </p:cNvSpPr>
            <p:nvPr/>
          </p:nvSpPr>
          <p:spPr bwMode="auto">
            <a:xfrm rot="5400000">
              <a:off x="2467" y="1758"/>
              <a:ext cx="1305" cy="849"/>
            </a:xfrm>
            <a:prstGeom prst="rect">
              <a:avLst/>
            </a:prstGeom>
          </p:spPr>
          <p:txBody>
            <a:bodyPr spcFirstLastPara="1" wrap="none" fromWordArt="1">
              <a:prstTxWarp prst="textArchUp">
                <a:avLst>
                  <a:gd name="adj" fmla="val 10800004"/>
                </a:avLst>
              </a:prstTxWarp>
            </a:bodyPr>
            <a:lstStyle/>
            <a:p>
              <a:pPr algn="ctr"/>
              <a:r>
                <a:rPr lang="en-US" sz="3600" kern="10">
                  <a:ln w="9525">
                    <a:solidFill>
                      <a:srgbClr val="000000"/>
                    </a:solidFill>
                    <a:round/>
                    <a:headEnd/>
                    <a:tailEnd/>
                  </a:ln>
                  <a:latin typeface="Arial Black"/>
                  <a:ea typeface="Arial Black"/>
                  <a:cs typeface="Arial Black"/>
                </a:rPr>
                <a:t>Turn 4 Thought</a:t>
              </a:r>
            </a:p>
          </p:txBody>
        </p:sp>
        <p:sp>
          <p:nvSpPr>
            <p:cNvPr id="168972" name="WordArt 12"/>
            <p:cNvSpPr>
              <a:spLocks noChangeArrowheads="1" noChangeShapeType="1" noTextEdit="1"/>
            </p:cNvSpPr>
            <p:nvPr/>
          </p:nvSpPr>
          <p:spPr bwMode="auto">
            <a:xfrm rot="-6318677">
              <a:off x="2095" y="1714"/>
              <a:ext cx="1305" cy="1027"/>
            </a:xfrm>
            <a:prstGeom prst="rect">
              <a:avLst/>
            </a:prstGeom>
          </p:spPr>
          <p:txBody>
            <a:bodyPr spcFirstLastPara="1" wrap="none" fromWordArt="1">
              <a:prstTxWarp prst="textArchUp">
                <a:avLst>
                  <a:gd name="adj" fmla="val 10800004"/>
                </a:avLst>
              </a:prstTxWarp>
            </a:bodyPr>
            <a:lstStyle/>
            <a:p>
              <a:pPr algn="ctr"/>
              <a:r>
                <a:rPr lang="en-US" sz="3600" kern="10">
                  <a:ln w="9525">
                    <a:solidFill>
                      <a:srgbClr val="000000"/>
                    </a:solidFill>
                    <a:round/>
                    <a:headEnd/>
                    <a:tailEnd/>
                  </a:ln>
                  <a:latin typeface="Arial Black"/>
                  <a:ea typeface="Arial Black"/>
                  <a:cs typeface="Arial Black"/>
                </a:rPr>
                <a:t>Turn 4 Thought</a:t>
              </a:r>
            </a:p>
          </p:txBody>
        </p:sp>
        <p:sp>
          <p:nvSpPr>
            <p:cNvPr id="168973" name="Text Box 13"/>
            <p:cNvSpPr txBox="1">
              <a:spLocks noChangeArrowheads="1"/>
            </p:cNvSpPr>
            <p:nvPr/>
          </p:nvSpPr>
          <p:spPr bwMode="auto">
            <a:xfrm>
              <a:off x="1541" y="0"/>
              <a:ext cx="2606" cy="227"/>
            </a:xfrm>
            <a:prstGeom prst="rect">
              <a:avLst/>
            </a:prstGeom>
            <a:noFill/>
            <a:ln w="9525">
              <a:noFill/>
              <a:miter lim="800000"/>
              <a:headEnd/>
              <a:tailEnd/>
            </a:ln>
          </p:spPr>
          <p:txBody>
            <a:bodyPr wrap="none" lIns="86969" tIns="43484" rIns="86969" bIns="43484">
              <a:prstTxWarp prst="textNoShape">
                <a:avLst/>
              </a:prstTxWarp>
              <a:spAutoFit/>
            </a:bodyPr>
            <a:lstStyle/>
            <a:p>
              <a:r>
                <a:rPr lang="en-US" sz="1800" b="1">
                  <a:solidFill>
                    <a:srgbClr val="996600"/>
                  </a:solidFill>
                  <a:latin typeface="Comic Sans MS" pitchFamily="84" charset="0"/>
                </a:rPr>
                <a:t>START: 1.  What is the Question?</a:t>
              </a:r>
            </a:p>
          </p:txBody>
        </p:sp>
        <p:sp>
          <p:nvSpPr>
            <p:cNvPr id="168974" name="Text Box 14"/>
            <p:cNvSpPr txBox="1">
              <a:spLocks noChangeArrowheads="1"/>
            </p:cNvSpPr>
            <p:nvPr/>
          </p:nvSpPr>
          <p:spPr bwMode="auto">
            <a:xfrm rot="5400000">
              <a:off x="4797" y="1996"/>
              <a:ext cx="1700" cy="227"/>
            </a:xfrm>
            <a:prstGeom prst="rect">
              <a:avLst/>
            </a:prstGeom>
            <a:noFill/>
            <a:ln w="9525">
              <a:noFill/>
              <a:miter lim="800000"/>
              <a:headEnd/>
              <a:tailEnd/>
            </a:ln>
          </p:spPr>
          <p:txBody>
            <a:bodyPr wrap="none" lIns="86969" tIns="43484" rIns="86969" bIns="43484">
              <a:prstTxWarp prst="textNoShape">
                <a:avLst/>
              </a:prstTxWarp>
              <a:spAutoFit/>
            </a:bodyPr>
            <a:lstStyle/>
            <a:p>
              <a:r>
                <a:rPr lang="en-US" sz="1800">
                  <a:latin typeface="Comic Sans MS" pitchFamily="84" charset="0"/>
                </a:rPr>
                <a:t>  </a:t>
              </a:r>
              <a:r>
                <a:rPr lang="en-US" sz="1800" b="1">
                  <a:solidFill>
                    <a:srgbClr val="996600"/>
                  </a:solidFill>
                  <a:latin typeface="Comic Sans MS" pitchFamily="84" charset="0"/>
                </a:rPr>
                <a:t>2.  Who will Answer?</a:t>
              </a:r>
            </a:p>
          </p:txBody>
        </p:sp>
        <p:sp>
          <p:nvSpPr>
            <p:cNvPr id="168975" name="Text Box 15"/>
            <p:cNvSpPr txBox="1">
              <a:spLocks noChangeArrowheads="1"/>
            </p:cNvSpPr>
            <p:nvPr/>
          </p:nvSpPr>
          <p:spPr bwMode="auto">
            <a:xfrm flipV="1">
              <a:off x="1632" y="3959"/>
              <a:ext cx="2656" cy="227"/>
            </a:xfrm>
            <a:prstGeom prst="rect">
              <a:avLst/>
            </a:prstGeom>
            <a:noFill/>
            <a:ln w="9525">
              <a:noFill/>
              <a:miter lim="800000"/>
              <a:headEnd/>
              <a:tailEnd/>
            </a:ln>
          </p:spPr>
          <p:txBody>
            <a:bodyPr wrap="none" lIns="86969" tIns="43484" rIns="86969" bIns="43484">
              <a:prstTxWarp prst="textNoShape">
                <a:avLst/>
              </a:prstTxWarp>
              <a:spAutoFit/>
            </a:bodyPr>
            <a:lstStyle/>
            <a:p>
              <a:r>
                <a:rPr lang="en-US" sz="1800" b="1">
                  <a:solidFill>
                    <a:srgbClr val="996600"/>
                  </a:solidFill>
                  <a:latin typeface="Comic Sans MS" pitchFamily="84" charset="0"/>
                </a:rPr>
                <a:t>3.  Who will Paraphrase and Praise</a:t>
              </a:r>
              <a:r>
                <a:rPr lang="en-US" sz="1800">
                  <a:solidFill>
                    <a:srgbClr val="996600"/>
                  </a:solidFill>
                  <a:latin typeface="Comic Sans MS" pitchFamily="84" charset="0"/>
                </a:rPr>
                <a:t>?</a:t>
              </a:r>
            </a:p>
          </p:txBody>
        </p:sp>
        <p:sp>
          <p:nvSpPr>
            <p:cNvPr id="168976" name="Text Box 16"/>
            <p:cNvSpPr txBox="1">
              <a:spLocks noChangeArrowheads="1"/>
            </p:cNvSpPr>
            <p:nvPr/>
          </p:nvSpPr>
          <p:spPr bwMode="auto">
            <a:xfrm rot="-5400000">
              <a:off x="-1086" y="1590"/>
              <a:ext cx="2401" cy="227"/>
            </a:xfrm>
            <a:prstGeom prst="rect">
              <a:avLst/>
            </a:prstGeom>
            <a:noFill/>
            <a:ln w="9525">
              <a:noFill/>
              <a:miter lim="800000"/>
              <a:headEnd/>
              <a:tailEnd/>
            </a:ln>
          </p:spPr>
          <p:txBody>
            <a:bodyPr wrap="none" lIns="86969" tIns="43484" rIns="86969" bIns="43484">
              <a:prstTxWarp prst="textNoShape">
                <a:avLst/>
              </a:prstTxWarp>
              <a:spAutoFit/>
            </a:bodyPr>
            <a:lstStyle/>
            <a:p>
              <a:r>
                <a:rPr lang="en-US" sz="1800" b="1">
                  <a:latin typeface="Comic Sans MS" pitchFamily="84" charset="0"/>
                </a:rPr>
                <a:t>4</a:t>
              </a:r>
              <a:r>
                <a:rPr lang="en-US" sz="1800" b="1">
                  <a:solidFill>
                    <a:srgbClr val="996600"/>
                  </a:solidFill>
                  <a:latin typeface="Comic Sans MS" pitchFamily="84" charset="0"/>
                </a:rPr>
                <a:t>.  Who will add to the answer?</a:t>
              </a:r>
              <a:endParaRPr lang="en-US" sz="1800">
                <a:solidFill>
                  <a:srgbClr val="996600"/>
                </a:solidFill>
                <a:latin typeface="Comic Sans MS" pitchFamily="84" charset="0"/>
              </a:endParaRPr>
            </a:p>
          </p:txBody>
        </p:sp>
        <p:sp>
          <p:nvSpPr>
            <p:cNvPr id="168977" name="AutoShape 17"/>
            <p:cNvSpPr>
              <a:spLocks noChangeArrowheads="1"/>
            </p:cNvSpPr>
            <p:nvPr/>
          </p:nvSpPr>
          <p:spPr bwMode="auto">
            <a:xfrm>
              <a:off x="2695" y="1935"/>
              <a:ext cx="462" cy="45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151 w 21600"/>
                <a:gd name="T13" fmla="*/ 8640 h 21600"/>
                <a:gd name="T14" fmla="*/ 19449 w 21600"/>
                <a:gd name="T15" fmla="*/ 12960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FFFF00"/>
            </a:solidFill>
            <a:ln w="38100">
              <a:solidFill>
                <a:schemeClr val="tx1"/>
              </a:solidFill>
              <a:miter lim="800000"/>
              <a:headEnd/>
              <a:tailEnd/>
            </a:ln>
          </p:spPr>
          <p:txBody>
            <a:bodyPr wrap="none" anchor="ctr">
              <a:prstTxWarp prst="textNoShape">
                <a:avLst/>
              </a:prstTxWarp>
            </a:bodyPr>
            <a:lstStyle/>
            <a:p>
              <a:pPr algn="ctr" eaLnBrk="0" hangingPunct="0"/>
              <a:endParaRPr lang="en-US"/>
            </a:p>
          </p:txBody>
        </p:sp>
      </p:gr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lgn="ctr"/>
            <a:r>
              <a:rPr lang="en-US" sz="3200" smtClean="0">
                <a:ea typeface="ＭＳ Ｐゴシック" pitchFamily="84" charset="-128"/>
                <a:cs typeface="ＭＳ Ｐゴシック" pitchFamily="84" charset="-128"/>
              </a:rPr>
              <a:t>Designing Lessons for the Block Schedule With Active Learning Strategies</a:t>
            </a:r>
            <a:endParaRPr lang="en-US" sz="3600" smtClean="0">
              <a:ea typeface="ＭＳ Ｐゴシック" pitchFamily="84" charset="-128"/>
              <a:cs typeface="ＭＳ Ｐゴシック" pitchFamily="84" charset="-128"/>
            </a:endParaRPr>
          </a:p>
        </p:txBody>
      </p:sp>
      <p:sp>
        <p:nvSpPr>
          <p:cNvPr id="124931" name="Rectangle 3"/>
          <p:cNvSpPr>
            <a:spLocks noGrp="1" noChangeArrowheads="1"/>
          </p:cNvSpPr>
          <p:nvPr>
            <p:ph idx="1"/>
          </p:nvPr>
        </p:nvSpPr>
        <p:spPr/>
        <p:txBody>
          <a:bodyPr/>
          <a:lstStyle/>
          <a:p>
            <a:pPr>
              <a:buFont typeface="Monotype Sorts" pitchFamily="2" charset="2"/>
              <a:buChar char="n"/>
              <a:defRPr/>
            </a:pPr>
            <a:endParaRPr lang="en-US" sz="2800" smtClean="0">
              <a:ea typeface="+mn-ea"/>
              <a:cs typeface="+mn-cs"/>
            </a:endParaRPr>
          </a:p>
          <a:p>
            <a:pPr>
              <a:buFont typeface="Monotype Sorts" pitchFamily="2" charset="2"/>
              <a:buChar char="n"/>
              <a:defRPr/>
            </a:pPr>
            <a:r>
              <a:rPr lang="en-US" sz="2800" smtClean="0">
                <a:ea typeface="+mn-ea"/>
                <a:cs typeface="+mn-cs"/>
              </a:rPr>
              <a:t>Homework Review (10-15 minutes)</a:t>
            </a:r>
          </a:p>
          <a:p>
            <a:pPr>
              <a:buFont typeface="Monotype Sorts" pitchFamily="2" charset="2"/>
              <a:buChar char="n"/>
              <a:defRPr/>
            </a:pPr>
            <a:r>
              <a:rPr lang="en-US" sz="2800" smtClean="0">
                <a:ea typeface="+mn-ea"/>
                <a:cs typeface="+mn-cs"/>
              </a:rPr>
              <a:t>Presentation (20-25 minutes)</a:t>
            </a:r>
          </a:p>
          <a:p>
            <a:pPr>
              <a:buFont typeface="Monotype Sorts" pitchFamily="2" charset="2"/>
              <a:buChar char="n"/>
              <a:defRPr/>
            </a:pPr>
            <a:r>
              <a:rPr lang="en-US" sz="2800" smtClean="0">
                <a:ea typeface="+mn-ea"/>
                <a:cs typeface="+mn-cs"/>
              </a:rPr>
              <a:t>Activity (30-35 minutes)</a:t>
            </a:r>
          </a:p>
          <a:p>
            <a:pPr>
              <a:buFont typeface="Monotype Sorts" pitchFamily="2" charset="2"/>
              <a:buChar char="n"/>
              <a:defRPr/>
            </a:pPr>
            <a:r>
              <a:rPr lang="en-US" sz="2800" smtClean="0">
                <a:ea typeface="+mn-ea"/>
                <a:cs typeface="+mn-cs"/>
              </a:rPr>
              <a:t>Guided Practice (10-15 minutes)</a:t>
            </a:r>
          </a:p>
          <a:p>
            <a:pPr>
              <a:buFont typeface="Monotype Sorts" pitchFamily="2" charset="2"/>
              <a:buChar char="n"/>
              <a:defRPr/>
            </a:pPr>
            <a:r>
              <a:rPr lang="en-US" sz="2800" smtClean="0">
                <a:ea typeface="+mn-ea"/>
                <a:cs typeface="+mn-cs"/>
              </a:rPr>
              <a:t>Re-teach (10-15 minutes)</a:t>
            </a:r>
          </a:p>
          <a:p>
            <a:pPr>
              <a:buFont typeface="Monotype Sorts" pitchFamily="2" charset="2"/>
              <a:buChar char="n"/>
              <a:defRPr/>
            </a:pPr>
            <a:r>
              <a:rPr lang="en-US" sz="2800" smtClean="0">
                <a:ea typeface="+mn-ea"/>
                <a:cs typeface="+mn-cs"/>
              </a:rPr>
              <a:t>Closure (5-10 minutes)</a:t>
            </a:r>
          </a:p>
          <a:p>
            <a:pPr algn="ctr">
              <a:buFont typeface="Monotype Sorts" pitchFamily="2" charset="2"/>
              <a:buNone/>
              <a:defRPr/>
            </a:pPr>
            <a:r>
              <a:rPr lang="en-US" sz="2800" smtClean="0">
                <a:ea typeface="+mn-ea"/>
                <a:cs typeface="+mn-cs"/>
              </a:rPr>
              <a:t>(Hotchkiss, P.  in Canady and Rettig, 1996, p. 23)</a:t>
            </a:r>
          </a:p>
        </p:txBody>
      </p:sp>
      <p:sp>
        <p:nvSpPr>
          <p:cNvPr id="44036" name="Slide Number Placeholder 5"/>
          <p:cNvSpPr>
            <a:spLocks noGrp="1"/>
          </p:cNvSpPr>
          <p:nvPr>
            <p:ph type="sldNum" sz="quarter" idx="12"/>
          </p:nvPr>
        </p:nvSpPr>
        <p:spPr>
          <a:noFill/>
        </p:spPr>
        <p:txBody>
          <a:bodyPr/>
          <a:lstStyle/>
          <a:p>
            <a:fld id="{D43BD73D-49B6-4D12-8BBE-A578C2026BF8}" type="slidenum">
              <a:rPr lang="en-US">
                <a:latin typeface="Times New Roman" pitchFamily="84" charset="0"/>
                <a:ea typeface="ＭＳ Ｐゴシック" pitchFamily="84" charset="-128"/>
                <a:cs typeface="ＭＳ Ｐゴシック" pitchFamily="84" charset="-128"/>
              </a:rPr>
              <a:pPr/>
              <a:t>7</a:t>
            </a:fld>
            <a:endParaRPr lang="en-US">
              <a:latin typeface="Times New Roman" pitchFamily="84" charset="0"/>
              <a:ea typeface="ＭＳ Ｐゴシック" pitchFamily="84" charset="-128"/>
              <a:cs typeface="ＭＳ Ｐゴシック" pitchFamily="84" charset="-128"/>
            </a:endParaRPr>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0">
  <p:cSld>
    <p:spTree>
      <p:nvGrpSpPr>
        <p:cNvPr id="1" name=""/>
        <p:cNvGrpSpPr/>
        <p:nvPr/>
      </p:nvGrpSpPr>
      <p:grpSpPr>
        <a:xfrm>
          <a:off x="0" y="0"/>
          <a:ext cx="0" cy="0"/>
          <a:chOff x="0" y="0"/>
          <a:chExt cx="0" cy="0"/>
        </a:xfrm>
      </p:grpSpPr>
      <p:sp>
        <p:nvSpPr>
          <p:cNvPr id="169985" name="Slide Number Placeholder 1"/>
          <p:cNvSpPr>
            <a:spLocks noGrp="1"/>
          </p:cNvSpPr>
          <p:nvPr>
            <p:ph type="sldNum" sz="quarter" idx="12"/>
          </p:nvPr>
        </p:nvSpPr>
        <p:spPr bwMode="auto">
          <a:noFill/>
          <a:ln>
            <a:miter lim="800000"/>
            <a:headEnd/>
            <a:tailEnd/>
          </a:ln>
        </p:spPr>
        <p:txBody>
          <a:bodyPr/>
          <a:lstStyle/>
          <a:p>
            <a:fld id="{AF172B02-C97A-4D68-B1B6-2F6DC981BFEA}" type="slidenum">
              <a:rPr lang="en-US">
                <a:latin typeface="Times New Roman" pitchFamily="84" charset="0"/>
                <a:ea typeface="ＭＳ Ｐゴシック" pitchFamily="84" charset="-128"/>
                <a:cs typeface="ＭＳ Ｐゴシック" pitchFamily="84" charset="-128"/>
              </a:rPr>
              <a:pPr/>
              <a:t>70</a:t>
            </a:fld>
            <a:endParaRPr lang="en-US">
              <a:latin typeface="Times New Roman" pitchFamily="84" charset="0"/>
              <a:ea typeface="ＭＳ Ｐゴシック" pitchFamily="84" charset="-128"/>
              <a:cs typeface="ＭＳ Ｐゴシック" pitchFamily="84" charset="-128"/>
            </a:endParaRPr>
          </a:p>
        </p:txBody>
      </p:sp>
      <p:graphicFrame>
        <p:nvGraphicFramePr>
          <p:cNvPr id="3" name="Table 2"/>
          <p:cNvGraphicFramePr>
            <a:graphicFrameLocks noGrp="1"/>
          </p:cNvGraphicFramePr>
          <p:nvPr/>
        </p:nvGraphicFramePr>
        <p:xfrm>
          <a:off x="0" y="0"/>
          <a:ext cx="9144000" cy="6756400"/>
        </p:xfrm>
        <a:graphic>
          <a:graphicData uri="http://schemas.openxmlformats.org/drawingml/2006/table">
            <a:tbl>
              <a:tblPr/>
              <a:tblGrid>
                <a:gridCol w="987425"/>
                <a:gridCol w="538163"/>
                <a:gridCol w="539750"/>
                <a:gridCol w="566737"/>
                <a:gridCol w="573088"/>
                <a:gridCol w="539750"/>
                <a:gridCol w="538162"/>
                <a:gridCol w="544513"/>
                <a:gridCol w="539750"/>
                <a:gridCol w="538162"/>
                <a:gridCol w="539750"/>
                <a:gridCol w="539750"/>
                <a:gridCol w="538163"/>
                <a:gridCol w="539750"/>
                <a:gridCol w="541337"/>
                <a:gridCol w="539750"/>
              </a:tblGrid>
              <a:tr h="420688">
                <a:tc gridSpan="16">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ＭＳ Ｐゴシック" charset="-128"/>
                        </a:rPr>
                        <a:t>Stimulating Student Engagement</a:t>
                      </a:r>
                    </a:p>
                  </a:txBody>
                  <a:tcPr marL="3888" marR="3888" marT="3888"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9371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charset="-128"/>
                        </a:rPr>
                        <a:t> </a:t>
                      </a:r>
                      <a:r>
                        <a:rPr kumimoji="0" lang="en-US" sz="1400" b="1" i="0" u="none" strike="noStrike" cap="none" normalizeH="0" baseline="0" smtClean="0">
                          <a:ln>
                            <a:noFill/>
                          </a:ln>
                          <a:solidFill>
                            <a:schemeClr val="tx1"/>
                          </a:solidFill>
                          <a:effectLst/>
                          <a:latin typeface="Arial" charset="0"/>
                          <a:ea typeface="ＭＳ Ｐゴシック" charset="-128"/>
                        </a:rPr>
                        <a:t>High Energy</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ＭＳ Ｐゴシック" charset="-128"/>
                        </a:rPr>
                        <a:t>Missing Info</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ＭＳ Ｐゴシック" charset="-128"/>
                        </a:rPr>
                        <a:t>Self</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ＭＳ Ｐゴシック" charset="-128"/>
                        </a:rPr>
                        <a:t>Mild Pressure</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ＭＳ Ｐゴシック" charset="-128"/>
                        </a:rPr>
                        <a:t>Mild Controversy and Competition</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9144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1" i="0" u="sng" strike="noStrike" cap="none" normalizeH="0" baseline="0" smtClean="0">
                          <a:ln>
                            <a:noFill/>
                          </a:ln>
                          <a:solidFill>
                            <a:schemeClr val="tx1"/>
                          </a:solidFill>
                          <a:effectLst/>
                          <a:latin typeface="Arial" charset="0"/>
                          <a:ea typeface="ＭＳ Ｐゴシック" charset="-128"/>
                        </a:rPr>
                        <a:t> </a:t>
                      </a:r>
                    </a:p>
                  </a:txBody>
                  <a:tcPr marL="3888" marR="3888" marT="388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charset="-128"/>
                        </a:rPr>
                        <a:t>Movement</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charset="-128"/>
                        </a:rPr>
                        <a:t>Pacing</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charset="-128"/>
                        </a:rPr>
                        <a:t>Enthusiasm/ Excitement</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charset="-128"/>
                        </a:rPr>
                        <a:t>Mysteries</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charset="-128"/>
                        </a:rPr>
                        <a:t>Inquiry  Lesson</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charset="-128"/>
                        </a:rPr>
                        <a:t>DRTA</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charset="-128"/>
                        </a:rPr>
                        <a:t>Choice</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charset="-128"/>
                        </a:rPr>
                        <a:t>Interest</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charset="-128"/>
                        </a:rPr>
                        <a:t>Relevance</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charset="-128"/>
                        </a:rPr>
                        <a:t>Questioning Techniques</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B2A1C7"/>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charset="-128"/>
                        </a:rPr>
                        <a:t>Appropriate Pressure</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B2A1C7"/>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charset="-128"/>
                        </a:rPr>
                        <a:t>Intellectual Challenge</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B2A1C7"/>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charset="-128"/>
                        </a:rPr>
                        <a:t> Games/ Contests</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6B9B8"/>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charset="-128"/>
                        </a:rPr>
                        <a:t>Seminars/ Discussions</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6B9B8"/>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charset="-128"/>
                        </a:rPr>
                        <a:t>Debates</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6B9B8"/>
                    </a:solidFill>
                  </a:tcPr>
                </a:tc>
              </a:tr>
              <a:tr h="5461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ea typeface="ＭＳ Ｐゴシック" charset="-128"/>
                        </a:rPr>
                        <a:t>Line-up</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B2A1C7"/>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B2A1C7"/>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B2A1C7"/>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6B9B8"/>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6B9B8"/>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6B9B8"/>
                    </a:solidFill>
                  </a:tcPr>
                </a:tc>
              </a:tr>
              <a:tr h="5461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ea typeface="ＭＳ Ｐゴシック" charset="-128"/>
                        </a:rPr>
                        <a:t>Interview</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B2A1C7"/>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B2A1C7"/>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B2A1C7"/>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6B9B8"/>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6B9B8"/>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6B9B8"/>
                    </a:solidFill>
                  </a:tcPr>
                </a:tc>
              </a:tr>
              <a:tr h="5461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ea typeface="ＭＳ Ｐゴシック" charset="-128"/>
                        </a:rPr>
                        <a:t>Listen, Think, Pair Share</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B2A1C7"/>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B2A1C7"/>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B2A1C7"/>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6B9B8"/>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6B9B8"/>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6B9B8"/>
                    </a:solidFill>
                  </a:tcPr>
                </a:tc>
              </a:tr>
              <a:tr h="5461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ea typeface="ＭＳ Ｐゴシック" charset="-128"/>
                        </a:rPr>
                        <a:t>"1-2-4"</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B2A1C7"/>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B2A1C7"/>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B2A1C7"/>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6B9B8"/>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6B9B8"/>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6B9B8"/>
                    </a:solidFill>
                  </a:tcPr>
                </a:tc>
              </a:tr>
              <a:tr h="5461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ea typeface="ＭＳ Ｐゴシック" charset="-128"/>
                        </a:rPr>
                        <a:t>Roundtable "Number Facts"</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B2A1C7"/>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B2A1C7"/>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B2A1C7"/>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6B9B8"/>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6B9B8"/>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6B9B8"/>
                    </a:solidFill>
                  </a:tcPr>
                </a:tc>
              </a:tr>
              <a:tr h="5461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ea typeface="ＭＳ Ｐゴシック" charset="-128"/>
                        </a:rPr>
                        <a:t>200 Point Pyramid</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B2A1C7"/>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B2A1C7"/>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B2A1C7"/>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6B9B8"/>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6B9B8"/>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6B9B8"/>
                    </a:solidFill>
                  </a:tcPr>
                </a:tc>
              </a:tr>
              <a:tr h="5461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ea typeface="ＭＳ Ｐゴシック" charset="-128"/>
                        </a:rPr>
                        <a:t>Corners</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B2A1C7"/>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B2A1C7"/>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B2A1C7"/>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6B9B8"/>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6B9B8"/>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6B9B8"/>
                    </a:solidFill>
                  </a:tcPr>
                </a:tc>
              </a:tr>
              <a:tr h="5461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ea typeface="ＭＳ Ｐゴシック" charset="-128"/>
                        </a:rPr>
                        <a:t>Send-a-Problem</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B2A1C7"/>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B2A1C7"/>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B2A1C7"/>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6B9B8"/>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6B9B8"/>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6B9B8"/>
                    </a:solidFill>
                  </a:tcPr>
                </a:tc>
              </a:tr>
              <a:tr h="5461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ea typeface="ＭＳ Ｐゴシック" charset="-128"/>
                        </a:rPr>
                        <a:t>Inside-Outside Circles</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B2A1C7"/>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B2A1C7"/>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B2A1C7"/>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6B9B8"/>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6B9B8"/>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ＭＳ Ｐゴシック" charset="-128"/>
                        </a:rPr>
                        <a:t> </a:t>
                      </a:r>
                    </a:p>
                  </a:txBody>
                  <a:tcPr marL="3888" marR="3888" marT="388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6B9B8"/>
                    </a:solidFill>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z="4000" smtClean="0">
                <a:ea typeface="ＭＳ Ｐゴシック" pitchFamily="84" charset="-128"/>
                <a:cs typeface="ＭＳ Ｐゴシック" pitchFamily="84" charset="-128"/>
              </a:rPr>
              <a:t>Homework Review (10-15 Minutes)</a:t>
            </a:r>
            <a:endParaRPr lang="en-US" smtClean="0">
              <a:ea typeface="ＭＳ Ｐゴシック" pitchFamily="84" charset="-128"/>
              <a:cs typeface="ＭＳ Ｐゴシック" pitchFamily="84" charset="-128"/>
            </a:endParaRPr>
          </a:p>
        </p:txBody>
      </p:sp>
      <p:sp>
        <p:nvSpPr>
          <p:cNvPr id="126979" name="Rectangle 3"/>
          <p:cNvSpPr>
            <a:spLocks noGrp="1" noChangeArrowheads="1"/>
          </p:cNvSpPr>
          <p:nvPr>
            <p:ph idx="1"/>
          </p:nvPr>
        </p:nvSpPr>
        <p:spPr/>
        <p:txBody>
          <a:bodyPr/>
          <a:lstStyle/>
          <a:p>
            <a:pPr>
              <a:buFont typeface="Monotype Sorts" pitchFamily="2" charset="2"/>
              <a:buChar char="n"/>
              <a:defRPr/>
            </a:pPr>
            <a:r>
              <a:rPr lang="en-US" sz="2400" smtClean="0">
                <a:ea typeface="+mn-ea"/>
                <a:cs typeface="+mn-cs"/>
              </a:rPr>
              <a:t>Inside-Outside Circles (Kagan, 1990)   </a:t>
            </a:r>
          </a:p>
          <a:p>
            <a:pPr>
              <a:buFont typeface="Monotype Sorts" pitchFamily="2" charset="2"/>
              <a:buChar char="n"/>
              <a:defRPr/>
            </a:pPr>
            <a:r>
              <a:rPr lang="en-US" sz="2400" smtClean="0">
                <a:ea typeface="+mn-ea"/>
                <a:cs typeface="+mn-cs"/>
              </a:rPr>
              <a:t>Pairs-Check (Kagan, 1990</a:t>
            </a:r>
          </a:p>
          <a:p>
            <a:pPr>
              <a:buFont typeface="Monotype Sorts" pitchFamily="2" charset="2"/>
              <a:buChar char="n"/>
              <a:defRPr/>
            </a:pPr>
            <a:r>
              <a:rPr lang="en-US" sz="2400" smtClean="0">
                <a:ea typeface="+mn-ea"/>
                <a:cs typeface="+mn-cs"/>
              </a:rPr>
              <a:t>Team Interview (Kagan, 1990)</a:t>
            </a:r>
          </a:p>
          <a:p>
            <a:pPr>
              <a:buFont typeface="Monotype Sorts" pitchFamily="2" charset="2"/>
              <a:buChar char="n"/>
              <a:defRPr/>
            </a:pPr>
            <a:r>
              <a:rPr lang="en-US" sz="2400" smtClean="0">
                <a:ea typeface="+mn-ea"/>
                <a:cs typeface="+mn-cs"/>
              </a:rPr>
              <a:t>Graffiti (Kagan, 1990)</a:t>
            </a:r>
          </a:p>
          <a:p>
            <a:pPr>
              <a:buFont typeface="Monotype Sorts" pitchFamily="2" charset="2"/>
              <a:buChar char="n"/>
              <a:defRPr/>
            </a:pPr>
            <a:r>
              <a:rPr lang="en-US" sz="2400" smtClean="0">
                <a:ea typeface="+mn-ea"/>
                <a:cs typeface="+mn-cs"/>
              </a:rPr>
              <a:t>Roundtable (Canady and Rettig, 1996, Ch. 3)</a:t>
            </a:r>
          </a:p>
          <a:p>
            <a:pPr>
              <a:buFont typeface="Monotype Sorts" pitchFamily="2" charset="2"/>
              <a:buChar char="n"/>
              <a:defRPr/>
            </a:pPr>
            <a:r>
              <a:rPr lang="en-US" sz="2400" smtClean="0">
                <a:ea typeface="+mn-ea"/>
                <a:cs typeface="+mn-cs"/>
              </a:rPr>
              <a:t>Think-Pair-Share (Canady and Rettig, 1996, Ch. 3)</a:t>
            </a:r>
          </a:p>
          <a:p>
            <a:pPr>
              <a:buFont typeface="Monotype Sorts" pitchFamily="2" charset="2"/>
              <a:buChar char="n"/>
              <a:defRPr/>
            </a:pPr>
            <a:r>
              <a:rPr lang="en-US" sz="2400" smtClean="0">
                <a:ea typeface="+mn-ea"/>
                <a:cs typeface="+mn-cs"/>
              </a:rPr>
              <a:t>Mix-Freeze-Group (Kagan, 1990)</a:t>
            </a:r>
          </a:p>
          <a:p>
            <a:pPr>
              <a:buFont typeface="Monotype Sorts" pitchFamily="2" charset="2"/>
              <a:buChar char="n"/>
              <a:defRPr/>
            </a:pPr>
            <a:r>
              <a:rPr lang="en-US" sz="2400" smtClean="0">
                <a:ea typeface="+mn-ea"/>
                <a:cs typeface="+mn-cs"/>
              </a:rPr>
              <a:t>Send a Problem (Canady and Rettig, 1995, Ch. 8)</a:t>
            </a:r>
          </a:p>
        </p:txBody>
      </p:sp>
      <p:sp>
        <p:nvSpPr>
          <p:cNvPr id="46084" name="Slide Number Placeholder 5"/>
          <p:cNvSpPr>
            <a:spLocks noGrp="1"/>
          </p:cNvSpPr>
          <p:nvPr>
            <p:ph type="sldNum" sz="quarter" idx="12"/>
          </p:nvPr>
        </p:nvSpPr>
        <p:spPr>
          <a:noFill/>
        </p:spPr>
        <p:txBody>
          <a:bodyPr/>
          <a:lstStyle/>
          <a:p>
            <a:fld id="{243EE55A-D553-45A3-B473-60A91D2384D5}" type="slidenum">
              <a:rPr lang="en-US">
                <a:latin typeface="Times New Roman" pitchFamily="84" charset="0"/>
                <a:ea typeface="ＭＳ Ｐゴシック" pitchFamily="84" charset="-128"/>
                <a:cs typeface="ＭＳ Ｐゴシック" pitchFamily="84" charset="-128"/>
              </a:rPr>
              <a:pPr/>
              <a:t>8</a:t>
            </a:fld>
            <a:endParaRPr lang="en-US">
              <a:latin typeface="Times New Roman" pitchFamily="84" charset="0"/>
              <a:ea typeface="ＭＳ Ｐゴシック" pitchFamily="84" charset="-128"/>
              <a:cs typeface="ＭＳ Ｐゴシック" pitchFamily="84" charset="-128"/>
            </a:endParaRPr>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smtClean="0">
                <a:ea typeface="ＭＳ Ｐゴシック" pitchFamily="84" charset="-128"/>
                <a:cs typeface="ＭＳ Ｐゴシック" pitchFamily="84" charset="-128"/>
              </a:rPr>
              <a:t>Presentation (20-25 Minutes)</a:t>
            </a:r>
          </a:p>
        </p:txBody>
      </p:sp>
      <p:sp>
        <p:nvSpPr>
          <p:cNvPr id="129027" name="Rectangle 3"/>
          <p:cNvSpPr>
            <a:spLocks noGrp="1" noChangeArrowheads="1"/>
          </p:cNvSpPr>
          <p:nvPr>
            <p:ph idx="1"/>
          </p:nvPr>
        </p:nvSpPr>
        <p:spPr>
          <a:xfrm>
            <a:off x="1143000" y="1524000"/>
            <a:ext cx="7772400" cy="5715000"/>
          </a:xfrm>
        </p:spPr>
        <p:txBody>
          <a:bodyPr>
            <a:normAutofit/>
          </a:bodyPr>
          <a:lstStyle/>
          <a:p>
            <a:pPr>
              <a:lnSpc>
                <a:spcPct val="90000"/>
              </a:lnSpc>
              <a:buFont typeface="Monotype Sorts" pitchFamily="2" charset="2"/>
              <a:buChar char="n"/>
              <a:defRPr/>
            </a:pPr>
            <a:r>
              <a:rPr lang="en-US" sz="1800" dirty="0" smtClean="0">
                <a:ea typeface="+mn-ea"/>
                <a:cs typeface="+mn-cs"/>
              </a:rPr>
              <a:t>Interactive Lecture (</a:t>
            </a:r>
            <a:r>
              <a:rPr lang="en-US" sz="2000" dirty="0" smtClean="0">
                <a:ea typeface="+mn-ea"/>
                <a:cs typeface="+mn-cs"/>
              </a:rPr>
              <a:t>Canady and Rettig, 1996, </a:t>
            </a:r>
            <a:r>
              <a:rPr lang="en-US" sz="1800" dirty="0" smtClean="0">
                <a:ea typeface="+mn-ea"/>
                <a:cs typeface="+mn-cs"/>
              </a:rPr>
              <a:t>Ch. 2)</a:t>
            </a:r>
          </a:p>
          <a:p>
            <a:pPr>
              <a:lnSpc>
                <a:spcPct val="90000"/>
              </a:lnSpc>
              <a:buFont typeface="Monotype Sorts" pitchFamily="2" charset="2"/>
              <a:buChar char="n"/>
              <a:defRPr/>
            </a:pPr>
            <a:r>
              <a:rPr lang="en-US" sz="1800" dirty="0" smtClean="0">
                <a:ea typeface="+mn-ea"/>
                <a:cs typeface="+mn-cs"/>
              </a:rPr>
              <a:t>CD Rom (</a:t>
            </a:r>
            <a:r>
              <a:rPr lang="en-US" sz="2000" dirty="0" smtClean="0">
                <a:ea typeface="+mn-ea"/>
                <a:cs typeface="+mn-cs"/>
              </a:rPr>
              <a:t>Canady and Rettig, 1996, </a:t>
            </a:r>
            <a:r>
              <a:rPr lang="en-US" sz="1800" dirty="0" smtClean="0">
                <a:ea typeface="+mn-ea"/>
                <a:cs typeface="+mn-cs"/>
              </a:rPr>
              <a:t>Ch. 7)</a:t>
            </a:r>
          </a:p>
          <a:p>
            <a:pPr>
              <a:lnSpc>
                <a:spcPct val="90000"/>
              </a:lnSpc>
              <a:buFont typeface="Monotype Sorts" pitchFamily="2" charset="2"/>
              <a:buChar char="n"/>
              <a:defRPr/>
            </a:pPr>
            <a:r>
              <a:rPr lang="en-US" sz="1800" dirty="0" smtClean="0">
                <a:ea typeface="+mn-ea"/>
                <a:cs typeface="+mn-cs"/>
              </a:rPr>
              <a:t>Video Disc (</a:t>
            </a:r>
            <a:r>
              <a:rPr lang="en-US" sz="2000" dirty="0" smtClean="0">
                <a:ea typeface="+mn-ea"/>
                <a:cs typeface="+mn-cs"/>
              </a:rPr>
              <a:t>Canady and Rettig, 1996, </a:t>
            </a:r>
            <a:r>
              <a:rPr lang="en-US" sz="1800" dirty="0" smtClean="0">
                <a:ea typeface="+mn-ea"/>
                <a:cs typeface="+mn-cs"/>
              </a:rPr>
              <a:t>Ch. 7)</a:t>
            </a:r>
          </a:p>
          <a:p>
            <a:pPr>
              <a:lnSpc>
                <a:spcPct val="90000"/>
              </a:lnSpc>
              <a:buFont typeface="Monotype Sorts" pitchFamily="2" charset="2"/>
              <a:buChar char="n"/>
              <a:defRPr/>
            </a:pPr>
            <a:r>
              <a:rPr lang="en-US" sz="1800" dirty="0" smtClean="0">
                <a:ea typeface="+mn-ea"/>
                <a:cs typeface="+mn-cs"/>
              </a:rPr>
              <a:t>Videotape (</a:t>
            </a:r>
            <a:r>
              <a:rPr lang="en-US" sz="2000" dirty="0" smtClean="0">
                <a:ea typeface="+mn-ea"/>
                <a:cs typeface="+mn-cs"/>
              </a:rPr>
              <a:t>Canady and Rettig, 1996, </a:t>
            </a:r>
            <a:r>
              <a:rPr lang="en-US" sz="1800" dirty="0" smtClean="0">
                <a:ea typeface="+mn-ea"/>
                <a:cs typeface="+mn-cs"/>
              </a:rPr>
              <a:t>Ch. 7)</a:t>
            </a:r>
          </a:p>
          <a:p>
            <a:pPr>
              <a:lnSpc>
                <a:spcPct val="90000"/>
              </a:lnSpc>
              <a:buFont typeface="Monotype Sorts" pitchFamily="2" charset="2"/>
              <a:buChar char="n"/>
              <a:defRPr/>
            </a:pPr>
            <a:r>
              <a:rPr lang="en-US" sz="1800" dirty="0" smtClean="0">
                <a:ea typeface="+mn-ea"/>
                <a:cs typeface="+mn-cs"/>
              </a:rPr>
              <a:t>Socratic Seminars (</a:t>
            </a:r>
            <a:r>
              <a:rPr lang="en-US" sz="2000" dirty="0" smtClean="0">
                <a:ea typeface="+mn-ea"/>
                <a:cs typeface="+mn-cs"/>
              </a:rPr>
              <a:t>Canady and Rettig, 1996, </a:t>
            </a:r>
            <a:r>
              <a:rPr lang="en-US" sz="1800" dirty="0" smtClean="0">
                <a:ea typeface="+mn-ea"/>
                <a:cs typeface="+mn-cs"/>
              </a:rPr>
              <a:t>Ch. 2)</a:t>
            </a:r>
          </a:p>
          <a:p>
            <a:pPr>
              <a:lnSpc>
                <a:spcPct val="90000"/>
              </a:lnSpc>
              <a:buFont typeface="Monotype Sorts" pitchFamily="2" charset="2"/>
              <a:buChar char="n"/>
              <a:defRPr/>
            </a:pPr>
            <a:r>
              <a:rPr lang="en-US" sz="1800" dirty="0" smtClean="0">
                <a:ea typeface="+mn-ea"/>
                <a:cs typeface="+mn-cs"/>
              </a:rPr>
              <a:t>Inquiry (Gunter et al., 1995)</a:t>
            </a:r>
          </a:p>
          <a:p>
            <a:pPr>
              <a:lnSpc>
                <a:spcPct val="90000"/>
              </a:lnSpc>
              <a:buFont typeface="Monotype Sorts" pitchFamily="2" charset="2"/>
              <a:buChar char="n"/>
              <a:defRPr/>
            </a:pPr>
            <a:r>
              <a:rPr lang="en-US" sz="1800" dirty="0" smtClean="0">
                <a:ea typeface="+mn-ea"/>
                <a:cs typeface="+mn-cs"/>
              </a:rPr>
              <a:t>Direct Instruction (</a:t>
            </a:r>
            <a:r>
              <a:rPr lang="en-US" sz="2000" dirty="0" smtClean="0">
                <a:ea typeface="+mn-ea"/>
                <a:cs typeface="+mn-cs"/>
              </a:rPr>
              <a:t>Canady and Rettig, 1996, </a:t>
            </a:r>
            <a:r>
              <a:rPr lang="en-US" sz="1800" dirty="0" smtClean="0">
                <a:ea typeface="+mn-ea"/>
                <a:cs typeface="+mn-cs"/>
              </a:rPr>
              <a:t>Ch. 9)</a:t>
            </a:r>
          </a:p>
          <a:p>
            <a:pPr>
              <a:lnSpc>
                <a:spcPct val="90000"/>
              </a:lnSpc>
              <a:buFont typeface="Monotype Sorts" pitchFamily="2" charset="2"/>
              <a:buChar char="n"/>
              <a:defRPr/>
            </a:pPr>
            <a:r>
              <a:rPr lang="en-US" sz="1800" dirty="0" smtClean="0">
                <a:ea typeface="+mn-ea"/>
                <a:cs typeface="+mn-cs"/>
              </a:rPr>
              <a:t>Demonstration</a:t>
            </a:r>
          </a:p>
          <a:p>
            <a:pPr>
              <a:lnSpc>
                <a:spcPct val="90000"/>
              </a:lnSpc>
              <a:buFont typeface="Monotype Sorts" pitchFamily="2" charset="2"/>
              <a:buChar char="n"/>
              <a:defRPr/>
            </a:pPr>
            <a:r>
              <a:rPr lang="en-US" sz="1800" dirty="0" smtClean="0">
                <a:ea typeface="+mn-ea"/>
                <a:cs typeface="+mn-cs"/>
              </a:rPr>
              <a:t>Inductive thinking (</a:t>
            </a:r>
            <a:r>
              <a:rPr lang="en-US" sz="2000" dirty="0" smtClean="0">
                <a:ea typeface="+mn-ea"/>
                <a:cs typeface="+mn-cs"/>
              </a:rPr>
              <a:t>Canady and Rettig, 1996, </a:t>
            </a:r>
            <a:r>
              <a:rPr lang="en-US" sz="1800" dirty="0" smtClean="0">
                <a:ea typeface="+mn-ea"/>
                <a:cs typeface="+mn-cs"/>
              </a:rPr>
              <a:t>Ch. 4)</a:t>
            </a:r>
          </a:p>
          <a:p>
            <a:pPr>
              <a:lnSpc>
                <a:spcPct val="90000"/>
              </a:lnSpc>
              <a:buFont typeface="Monotype Sorts" pitchFamily="2" charset="2"/>
              <a:buChar char="n"/>
              <a:defRPr/>
            </a:pPr>
            <a:r>
              <a:rPr lang="en-US" sz="1800" dirty="0" smtClean="0">
                <a:ea typeface="+mn-ea"/>
                <a:cs typeface="+mn-cs"/>
              </a:rPr>
              <a:t>Directed Reading/thinking Activity (</a:t>
            </a:r>
            <a:r>
              <a:rPr lang="en-US" sz="2000" dirty="0" smtClean="0">
                <a:ea typeface="+mn-ea"/>
                <a:cs typeface="+mn-cs"/>
              </a:rPr>
              <a:t>Canady and Rettig, 1996, </a:t>
            </a:r>
            <a:r>
              <a:rPr lang="en-US" sz="1800" dirty="0" smtClean="0">
                <a:ea typeface="+mn-ea"/>
                <a:cs typeface="+mn-cs"/>
              </a:rPr>
              <a:t>Ch. 8)</a:t>
            </a:r>
          </a:p>
          <a:p>
            <a:pPr>
              <a:lnSpc>
                <a:spcPct val="90000"/>
              </a:lnSpc>
              <a:buFont typeface="Monotype Sorts" pitchFamily="2" charset="2"/>
              <a:buChar char="n"/>
              <a:defRPr/>
            </a:pPr>
            <a:r>
              <a:rPr lang="en-US" sz="1800" dirty="0" smtClean="0">
                <a:ea typeface="+mn-ea"/>
                <a:cs typeface="+mn-cs"/>
              </a:rPr>
              <a:t>Concept Attainment (</a:t>
            </a:r>
            <a:r>
              <a:rPr lang="en-US" sz="2000" dirty="0" smtClean="0">
                <a:ea typeface="+mn-ea"/>
                <a:cs typeface="+mn-cs"/>
              </a:rPr>
              <a:t>Canady and Rettig, 1996, </a:t>
            </a:r>
            <a:r>
              <a:rPr lang="en-US" sz="1800" dirty="0" smtClean="0">
                <a:ea typeface="+mn-ea"/>
                <a:cs typeface="+mn-cs"/>
              </a:rPr>
              <a:t>Ch.4)</a:t>
            </a:r>
          </a:p>
          <a:p>
            <a:pPr>
              <a:lnSpc>
                <a:spcPct val="90000"/>
              </a:lnSpc>
              <a:buFont typeface="Monotype Sorts" pitchFamily="2" charset="2"/>
              <a:buChar char="n"/>
              <a:defRPr/>
            </a:pPr>
            <a:r>
              <a:rPr lang="en-US" sz="1800" dirty="0" err="1" smtClean="0">
                <a:ea typeface="+mn-ea"/>
                <a:cs typeface="+mn-cs"/>
              </a:rPr>
              <a:t>Synectics</a:t>
            </a:r>
            <a:r>
              <a:rPr lang="en-US" sz="1800" dirty="0" smtClean="0">
                <a:ea typeface="+mn-ea"/>
                <a:cs typeface="+mn-cs"/>
              </a:rPr>
              <a:t> (</a:t>
            </a:r>
            <a:r>
              <a:rPr lang="en-US" sz="2000" dirty="0" smtClean="0">
                <a:ea typeface="+mn-ea"/>
                <a:cs typeface="+mn-cs"/>
              </a:rPr>
              <a:t>Canady and Rettig, 1996, </a:t>
            </a:r>
            <a:r>
              <a:rPr lang="en-US" sz="1800" dirty="0" smtClean="0">
                <a:ea typeface="+mn-ea"/>
                <a:cs typeface="+mn-cs"/>
              </a:rPr>
              <a:t>Ch.4)</a:t>
            </a:r>
          </a:p>
          <a:p>
            <a:pPr>
              <a:lnSpc>
                <a:spcPct val="90000"/>
              </a:lnSpc>
              <a:buFont typeface="Monotype Sorts" pitchFamily="2" charset="2"/>
              <a:buChar char="n"/>
              <a:defRPr/>
            </a:pPr>
            <a:r>
              <a:rPr lang="en-US" sz="1800" dirty="0" smtClean="0">
                <a:ea typeface="+mn-ea"/>
                <a:cs typeface="+mn-cs"/>
              </a:rPr>
              <a:t>Memory Model (</a:t>
            </a:r>
            <a:r>
              <a:rPr lang="en-US" sz="2000" dirty="0" smtClean="0">
                <a:ea typeface="+mn-ea"/>
                <a:cs typeface="+mn-cs"/>
              </a:rPr>
              <a:t>Canady and Rettig, 1996, </a:t>
            </a:r>
            <a:r>
              <a:rPr lang="en-US" sz="1800" dirty="0" smtClean="0">
                <a:ea typeface="+mn-ea"/>
                <a:cs typeface="+mn-cs"/>
              </a:rPr>
              <a:t>Ch. 4)</a:t>
            </a:r>
          </a:p>
        </p:txBody>
      </p:sp>
      <p:sp>
        <p:nvSpPr>
          <p:cNvPr id="48132" name="Slide Number Placeholder 5"/>
          <p:cNvSpPr>
            <a:spLocks noGrp="1"/>
          </p:cNvSpPr>
          <p:nvPr>
            <p:ph type="sldNum" sz="quarter" idx="12"/>
          </p:nvPr>
        </p:nvSpPr>
        <p:spPr>
          <a:noFill/>
        </p:spPr>
        <p:txBody>
          <a:bodyPr/>
          <a:lstStyle/>
          <a:p>
            <a:fld id="{3619E04F-1B6F-4979-B36C-3DE5C34491DF}" type="slidenum">
              <a:rPr lang="en-US">
                <a:latin typeface="Times New Roman" pitchFamily="84" charset="0"/>
                <a:ea typeface="ＭＳ Ｐゴシック" pitchFamily="84" charset="-128"/>
                <a:cs typeface="ＭＳ Ｐゴシック" pitchFamily="84" charset="-128"/>
              </a:rPr>
              <a:pPr/>
              <a:t>9</a:t>
            </a:fld>
            <a:endParaRPr lang="en-US">
              <a:latin typeface="Times New Roman" pitchFamily="84" charset="0"/>
              <a:ea typeface="ＭＳ Ｐゴシック" pitchFamily="84" charset="-128"/>
              <a:cs typeface="ＭＳ Ｐゴシック" pitchFamily="84" charset="-128"/>
            </a:endParaRPr>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Azure">
  <a:themeElements>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fontScheme name="Azur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10.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11.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12.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13.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14.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15.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16.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17.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18.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19.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0.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21.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22.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23.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24.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25.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26.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27.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28.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29.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3.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30.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31.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32.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33.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34.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35.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36.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37.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38.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39.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4.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40.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41.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42.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43.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44.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45.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46.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47.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48.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49.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5.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50.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51.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52.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53.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54.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55.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56.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57.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58.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59.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6.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60.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61.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7.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8.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ppt/theme/themeOverride9.xml><?xml version="1.0" encoding="utf-8"?>
<a:themeOverride xmlns:a="http://schemas.openxmlformats.org/drawingml/2006/main">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themeOverride>
</file>

<file path=docProps/app.xml><?xml version="1.0" encoding="utf-8"?>
<Properties xmlns="http://schemas.openxmlformats.org/officeDocument/2006/extended-properties" xmlns:vt="http://schemas.openxmlformats.org/officeDocument/2006/docPropsVTypes">
  <Template>Flow</Template>
  <TotalTime>27149</TotalTime>
  <Words>4149</Words>
  <Application>Microsoft Macintosh PowerPoint</Application>
  <PresentationFormat>On-screen Show (4:3)</PresentationFormat>
  <Paragraphs>1022</Paragraphs>
  <Slides>70</Slides>
  <Notes>67</Notes>
  <HiddenSlides>21</HiddenSlides>
  <MMClips>0</MMClips>
  <ScaleCrop>false</ScaleCrop>
  <HeadingPairs>
    <vt:vector size="8" baseType="variant">
      <vt:variant>
        <vt:lpstr>Fonts Used</vt:lpstr>
      </vt:variant>
      <vt:variant>
        <vt:i4>9</vt:i4>
      </vt:variant>
      <vt:variant>
        <vt:lpstr>Design Template</vt:lpstr>
      </vt:variant>
      <vt:variant>
        <vt:i4>1</vt:i4>
      </vt:variant>
      <vt:variant>
        <vt:lpstr>Embedded OLE Servers</vt:lpstr>
      </vt:variant>
      <vt:variant>
        <vt:i4>1</vt:i4>
      </vt:variant>
      <vt:variant>
        <vt:lpstr>Slide Titles</vt:lpstr>
      </vt:variant>
      <vt:variant>
        <vt:i4>70</vt:i4>
      </vt:variant>
    </vt:vector>
  </HeadingPairs>
  <TitlesOfParts>
    <vt:vector size="81" baseType="lpstr">
      <vt:lpstr>Times New Roman</vt:lpstr>
      <vt:lpstr>ＭＳ Ｐゴシック</vt:lpstr>
      <vt:lpstr>Arial</vt:lpstr>
      <vt:lpstr>Calibri</vt:lpstr>
      <vt:lpstr>Constantia</vt:lpstr>
      <vt:lpstr>Wingdings 2</vt:lpstr>
      <vt:lpstr>Monotype Sorts</vt:lpstr>
      <vt:lpstr>Verdana</vt:lpstr>
      <vt:lpstr>Comic Sans MS</vt:lpstr>
      <vt:lpstr>Flow</vt:lpstr>
      <vt:lpstr>Microsoft Word Document</vt:lpstr>
      <vt:lpstr> Teaching in the Block: Strategies for Engaging Active Learners</vt:lpstr>
      <vt:lpstr>PowerPoint Presentation</vt:lpstr>
      <vt:lpstr>PowerPoint Presentation</vt:lpstr>
      <vt:lpstr>PowerPoint Presentation</vt:lpstr>
      <vt:lpstr>PowerPoint Presentation</vt:lpstr>
      <vt:lpstr>Application Phase</vt:lpstr>
      <vt:lpstr>Designing Lessons for the Block Schedule With Active Learning Strategies</vt:lpstr>
      <vt:lpstr>Homework Review (10-15 Minutes)</vt:lpstr>
      <vt:lpstr>Presentation (20-25 Minutes)</vt:lpstr>
      <vt:lpstr>Activity (30-35 Minutes)</vt:lpstr>
      <vt:lpstr>Designing Lessons for the Block Schedule With Active Learning Strategies</vt:lpstr>
      <vt:lpstr>Six Steps in the Interactive Lecture Model</vt:lpstr>
      <vt:lpstr>Recommendations for Working with Students with Special Needs</vt:lpstr>
      <vt:lpstr>If your school decides to implement an A/B schedule consider the following options:</vt:lpstr>
      <vt:lpstr>PowerPoint Presentation</vt:lpstr>
      <vt:lpstr>PowerPoint Presentation</vt:lpstr>
      <vt:lpstr>Research Regarding the General Effects of Engagement on Achievement</vt:lpstr>
      <vt:lpstr>Stimuli for Student Engagement</vt:lpstr>
      <vt:lpstr>High Energy as Stimulus</vt:lpstr>
      <vt:lpstr>Missing Information as Stimulus</vt:lpstr>
      <vt:lpstr>Self as Stimulus</vt:lpstr>
      <vt:lpstr>Mild Pressure as Stimulus</vt:lpstr>
      <vt:lpstr>Mild Controversy and Competition as Stimuli</vt:lpstr>
      <vt:lpstr>The Four Circles of Engagement</vt:lpstr>
      <vt:lpstr>1….………5…….……9</vt:lpstr>
      <vt:lpstr>You’re a “5” if you have no opinion or if you are ambivalent regarding this statement.</vt:lpstr>
      <vt:lpstr>You’re a “1” if you believe that special education students should never be included into general education classes, regardless of the disability and regardless of the level of support provided.</vt:lpstr>
      <vt:lpstr>You’re a “9” if you believe that special education students should always be included into general education classes, regardless of the disability and regardless of the level of support provided.</vt:lpstr>
      <vt:lpstr>Jan. 1….……….Dec. 31</vt:lpstr>
      <vt:lpstr>Cooperative Learning: The Process</vt:lpstr>
      <vt:lpstr> The Interview</vt:lpstr>
      <vt:lpstr>Things in Common (TIC)</vt:lpstr>
      <vt:lpstr>Team Roles</vt:lpstr>
      <vt:lpstr>Listen, Think, Team (or Pair)  and Share</vt:lpstr>
      <vt:lpstr>1, 2, 4 Cooperative Worksheets</vt:lpstr>
      <vt:lpstr>Roundtable 1: Number Facts</vt:lpstr>
      <vt:lpstr>Give One …         Get One …</vt:lpstr>
      <vt:lpstr>Pacing Guides and Staffing Meetings</vt:lpstr>
      <vt:lpstr>Corners</vt:lpstr>
      <vt:lpstr>Corners</vt:lpstr>
      <vt:lpstr>Corners</vt:lpstr>
      <vt:lpstr>Corners</vt:lpstr>
      <vt:lpstr>Corners con’t.</vt:lpstr>
      <vt:lpstr>PowerPoint Presentation</vt:lpstr>
      <vt:lpstr>The Four Circles of Engagement</vt:lpstr>
      <vt:lpstr>Roundtable 2: The Presidents</vt:lpstr>
      <vt:lpstr>Roundtable 2: The Presidents: Contest Rules</vt:lpstr>
      <vt:lpstr>Roundtable 3: Foldover Poems</vt:lpstr>
      <vt:lpstr>Roundtable 3: Foldover Poems:  Rules</vt:lpstr>
      <vt:lpstr>After you write the last line…</vt:lpstr>
      <vt:lpstr>+’s, -’s and Adaptations</vt:lpstr>
      <vt:lpstr>Good Morning</vt:lpstr>
      <vt:lpstr>Things in Common (TIC)</vt:lpstr>
      <vt:lpstr>Concept Attainment Model </vt:lpstr>
      <vt:lpstr>Jigsaw II</vt:lpstr>
      <vt:lpstr>Concept Development Model </vt:lpstr>
      <vt:lpstr>Suchman Inquiry Model</vt:lpstr>
      <vt:lpstr>Match these</vt:lpstr>
      <vt:lpstr>Pairs Check</vt:lpstr>
      <vt:lpstr>Send-a-Problem</vt:lpstr>
      <vt:lpstr>Send-a-Problem Question Rules</vt:lpstr>
      <vt:lpstr>Send-a-Problem Game Rules</vt:lpstr>
      <vt:lpstr>Synectics Model </vt:lpstr>
      <vt:lpstr>The Four Circles of Engagement</vt:lpstr>
      <vt:lpstr>Inside Outside Circles</vt:lpstr>
      <vt:lpstr>Nine Categories of Instruction Strategies that Work       Marzano et al., 2000 </vt:lpstr>
      <vt:lpstr>Effect Size </vt:lpstr>
      <vt:lpstr>PowerPoint Presentation</vt:lpstr>
      <vt:lpstr>PowerPoint Presentation</vt:lpstr>
      <vt:lpstr>PowerPoint Presentation</vt:lpstr>
    </vt:vector>
  </TitlesOfParts>
  <Company>James Madison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in the Block:  Strategies for Engaging Active Learners</dc:title>
  <dc:creator>B3591</dc:creator>
  <cp:lastModifiedBy>PPS</cp:lastModifiedBy>
  <cp:revision>187</cp:revision>
  <dcterms:created xsi:type="dcterms:W3CDTF">2011-04-19T12:11:11Z</dcterms:created>
  <dcterms:modified xsi:type="dcterms:W3CDTF">2011-08-12T17:43:32Z</dcterms:modified>
</cp:coreProperties>
</file>