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67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1" r:id="rId10"/>
    <p:sldId id="290" r:id="rId11"/>
    <p:sldId id="286" r:id="rId12"/>
    <p:sldId id="288" r:id="rId13"/>
    <p:sldId id="289" r:id="rId14"/>
    <p:sldId id="285" r:id="rId15"/>
    <p:sldId id="287" r:id="rId16"/>
    <p:sldId id="284" r:id="rId17"/>
    <p:sldId id="283" r:id="rId18"/>
    <p:sldId id="282" r:id="rId19"/>
    <p:sldId id="291" r:id="rId20"/>
    <p:sldId id="292" r:id="rId21"/>
    <p:sldId id="293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DFCF7-1030-7C4F-BDD7-472BBD84719B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68EAE-D285-A840-9057-0436C209E7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8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8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7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2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047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8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867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310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3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750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4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91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24817-2D2A-5945-B927-F231616843C9}" type="datetimeFigureOut">
              <a:rPr lang="en-US" smtClean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173C-622E-FA47-8F09-64A6BC05757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942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>
                <a:latin typeface="Arial Rounded MT Bold"/>
                <a:cs typeface="Arial Rounded MT Bold"/>
              </a:rPr>
              <a:t>a</a:t>
            </a:r>
            <a:r>
              <a:rPr lang="en-US" sz="12000" dirty="0" smtClean="0">
                <a:latin typeface="Arial Rounded MT Bold"/>
                <a:cs typeface="Arial Rounded MT Bold"/>
              </a:rPr>
              <a:t>necdote	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>
                <a:latin typeface="Arial Rounded MT Bold"/>
                <a:cs typeface="Arial Rounded MT Bold"/>
              </a:rPr>
              <a:t>a</a:t>
            </a:r>
            <a:r>
              <a:rPr lang="en-US" sz="12000" dirty="0" smtClean="0">
                <a:latin typeface="Arial Rounded MT Bold"/>
                <a:cs typeface="Arial Rounded MT Bold"/>
              </a:rPr>
              <a:t>nalyze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299912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explicit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facilitate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632913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genre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79885"/>
            <a:ext cx="8356155" cy="54784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1000" dirty="0" smtClean="0">
                <a:latin typeface="Arial Rounded MT Bold"/>
                <a:cs typeface="Arial Rounded MT Bold"/>
              </a:rPr>
              <a:t>hypothesize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810791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identify	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incite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247368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inference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41413"/>
            <a:ext cx="8356155" cy="555536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1500" dirty="0" smtClean="0">
                <a:latin typeface="Arial Rounded MT Bold"/>
                <a:cs typeface="Arial Rounded MT Bold"/>
              </a:rPr>
              <a:t>informative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901864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invalid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intuition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191673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justify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motivation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785874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nuance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79885"/>
            <a:ext cx="8356155" cy="54784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1000" dirty="0" smtClean="0">
                <a:latin typeface="Arial Rounded MT Bold"/>
                <a:cs typeface="Arial Rounded MT Bold"/>
              </a:rPr>
              <a:t>perspective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312202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precise	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reasoning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4460501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relevant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rhetoric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29518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sequence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specify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09090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argue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cite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542043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subtle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summary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6228975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synthesize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valid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656667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verify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vivid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14133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clarify	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coherent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346910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83615"/>
            <a:ext cx="8356155" cy="18620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500" dirty="0" smtClean="0">
                <a:latin typeface="Arial Rounded MT Bold"/>
                <a:cs typeface="Arial Rounded MT Bold"/>
              </a:rPr>
              <a:t>collaborate</a:t>
            </a:r>
            <a:endParaRPr lang="en-US" sz="115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concise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98142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conclusion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88072"/>
            <a:ext cx="8356155" cy="186204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500" dirty="0" smtClean="0">
                <a:latin typeface="Arial Rounded MT Bold"/>
                <a:cs typeface="Arial Rounded MT Bold"/>
              </a:rPr>
              <a:t>conditional</a:t>
            </a:r>
            <a:endParaRPr lang="en-US" sz="115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624790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delineate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determine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950317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diverse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epiphany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214329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722086"/>
            <a:ext cx="8356155" cy="178510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1000" dirty="0" smtClean="0">
                <a:latin typeface="Arial Rounded MT Bold"/>
                <a:cs typeface="Arial Rounded MT Bold"/>
              </a:rPr>
              <a:t>euphemism</a:t>
            </a:r>
            <a:endParaRPr lang="en-US" sz="11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3649600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evaluate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390399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37392" y="462938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27308" y="593510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181" y="645143"/>
            <a:ext cx="8356155" cy="193899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0" dirty="0">
                <a:latin typeface="Arial Rounded MT Bold"/>
                <a:cs typeface="Arial Rounded MT Bold"/>
              </a:rPr>
              <a:t>e</a:t>
            </a:r>
            <a:r>
              <a:rPr lang="en-US" sz="12000" dirty="0" smtClean="0">
                <a:latin typeface="Arial Rounded MT Bold"/>
                <a:cs typeface="Arial Rounded MT Bold"/>
              </a:rPr>
              <a:t>vidence	</a:t>
            </a:r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49265" y="3487923"/>
            <a:ext cx="8698472" cy="2516479"/>
          </a:xfrm>
          <a:prstGeom prst="roundRect">
            <a:avLst/>
          </a:prstGeom>
          <a:solidFill>
            <a:srgbClr val="0000FF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39181" y="3618495"/>
            <a:ext cx="8368029" cy="2231595"/>
          </a:xfrm>
          <a:prstGeom prst="roundRect">
            <a:avLst/>
          </a:prstGeom>
          <a:solidFill>
            <a:schemeClr val="bg1"/>
          </a:solidFill>
          <a:ln w="38100" cmpd="sng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79709" y="1802941"/>
            <a:ext cx="8356155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en-US" sz="12000" dirty="0" smtClean="0">
              <a:latin typeface="Arial Rounded MT Bold"/>
              <a:cs typeface="Arial Rounded MT Bold"/>
            </a:endParaRPr>
          </a:p>
          <a:p>
            <a:pPr algn="ctr"/>
            <a:r>
              <a:rPr lang="en-US" sz="12000" dirty="0" smtClean="0">
                <a:latin typeface="Arial Rounded MT Bold"/>
                <a:cs typeface="Arial Rounded MT Bold"/>
              </a:rPr>
              <a:t>expedite</a:t>
            </a:r>
          </a:p>
          <a:p>
            <a:pPr algn="ctr"/>
            <a:endParaRPr lang="en-US" sz="12000" dirty="0">
              <a:solidFill>
                <a:srgbClr val="FF0000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1659149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44</Words>
  <Application>Microsoft Office PowerPoint</Application>
  <PresentationFormat>On-screen Show (4:3)</PresentationFormat>
  <Paragraphs>53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Owner/Author</Manager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Ana McMoran MA.Ed.C.I/MDE</dc:creator>
  <cp:keywords>Spring Hill, Florida</cp:keywords>
  <dc:description>For classroom use/not for resale mcmoran@2013</dc:description>
  <cp:lastModifiedBy>Hughes, Stacy</cp:lastModifiedBy>
  <cp:revision>33</cp:revision>
  <cp:lastPrinted>2014-10-10T15:49:05Z</cp:lastPrinted>
  <dcterms:created xsi:type="dcterms:W3CDTF">2012-09-24T03:09:09Z</dcterms:created>
  <dcterms:modified xsi:type="dcterms:W3CDTF">2014-10-10T17:14:58Z</dcterms:modified>
  <cp:category/>
</cp:coreProperties>
</file>