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6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7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498F-079A-453C-9BF0-4808DD0F5DA0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35C6-6D14-4C38-AA77-483BB254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882" y="2378302"/>
            <a:ext cx="5060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Identity Maps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3578" y="553171"/>
            <a:ext cx="233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66"/>
                </a:solidFill>
                <a:latin typeface="Curlz MT" panose="04040404050702020202" pitchFamily="82" charset="0"/>
              </a:rPr>
              <a:t>Hobbies</a:t>
            </a:r>
            <a:endParaRPr lang="en-US" sz="5400" b="1" dirty="0">
              <a:solidFill>
                <a:srgbClr val="FF0066"/>
              </a:solidFill>
              <a:latin typeface="Curlz MT" panose="040404040507020202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1875" y="1118132"/>
            <a:ext cx="2923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Features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43746" y="2911849"/>
            <a:ext cx="232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Favorite things</a:t>
            </a:r>
            <a:endParaRPr lang="en-US" sz="3600" b="1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6992" y="4821584"/>
            <a:ext cx="2963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Vivaldi" panose="03020602050506090804" pitchFamily="66" charset="0"/>
              </a:rPr>
              <a:t>Personal History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Vivaldi" panose="030206020505060908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9545" y="4585869"/>
            <a:ext cx="41094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  <a:latin typeface="Brush Script MT" panose="03060802040406070304" pitchFamily="66" charset="0"/>
              </a:rPr>
              <a:t>Personality Traits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384" y="1027832"/>
            <a:ext cx="250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Old English Text MT" panose="03040902040508030806" pitchFamily="66" charset="0"/>
              </a:rPr>
              <a:t>Passions</a:t>
            </a:r>
            <a:endParaRPr lang="en-US" sz="4400" b="1" dirty="0">
              <a:solidFill>
                <a:srgbClr val="0070C0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923" y="3755509"/>
            <a:ext cx="22525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Ideas</a:t>
            </a:r>
            <a:endParaRPr lang="en-US" sz="66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0800000">
            <a:off x="2274199" y="1909886"/>
            <a:ext cx="1083903" cy="677552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4352919" y="3675797"/>
            <a:ext cx="1325975" cy="478284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5373861" y="1775903"/>
            <a:ext cx="855746" cy="267967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1679028" y="3231930"/>
            <a:ext cx="1757855" cy="709447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8497615" y="2911849"/>
            <a:ext cx="819711" cy="414998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 flipV="1">
            <a:off x="7977074" y="1988994"/>
            <a:ext cx="733703" cy="575489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7467523" y="3621966"/>
            <a:ext cx="1324440" cy="735739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thecreativitycore.com/uploads/8/5/8/5/8585855/835460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5" y="409903"/>
            <a:ext cx="10610193" cy="61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9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creativitycore.com/uploads/8/5/8/5/8585855/265493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362607"/>
            <a:ext cx="9695793" cy="61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9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creativitycore.com/uploads/8/5/8/5/8585855/807329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45" y="189186"/>
            <a:ext cx="5549462" cy="66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9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creativitycore.com/uploads/8/5/8/5/8585855/53424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1" y="1"/>
            <a:ext cx="10058399" cy="65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4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creativitycore.com/uploads/8/5/8/5/8585855/539532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1" y="394138"/>
            <a:ext cx="10184268" cy="63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5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Brush Script MT</vt:lpstr>
      <vt:lpstr>Calibri</vt:lpstr>
      <vt:lpstr>Calibri Light</vt:lpstr>
      <vt:lpstr>Cooper Black</vt:lpstr>
      <vt:lpstr>Curlz MT</vt:lpstr>
      <vt:lpstr>Old English Text MT</vt:lpstr>
      <vt:lpstr>Palatino Linotype</vt:lpstr>
      <vt:lpstr>Segoe Print</vt:lpstr>
      <vt:lpstr>Tahoma</vt:lpstr>
      <vt:lpstr>Vivaldi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West Morgan Middle Student</cp:lastModifiedBy>
  <cp:revision>4</cp:revision>
  <dcterms:created xsi:type="dcterms:W3CDTF">2014-11-07T03:59:06Z</dcterms:created>
  <dcterms:modified xsi:type="dcterms:W3CDTF">2014-11-07T14:53:09Z</dcterms:modified>
</cp:coreProperties>
</file>