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0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7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3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028B-76EC-4D05-9C11-0FA2A9207DA3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AFABF-AEE8-49D8-AA8B-A4565D47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Mind Maps </a:t>
            </a:r>
            <a:r>
              <a:rPr lang="en-US" sz="6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for</a:t>
            </a:r>
            <a:r>
              <a:rPr lang="en-US" sz="6000" b="1" dirty="0" smtClean="0">
                <a:latin typeface="Throw My Hands Up in the Air" panose="02000506000000020004" pitchFamily="2" charset="0"/>
              </a:rPr>
              <a:t> Visual Learning</a:t>
            </a:r>
            <a:endParaRPr lang="en-US" sz="6000" b="1" dirty="0">
              <a:latin typeface="Throw My Hands Up in the Air" panose="02000506000000020004" pitchFamily="2" charset="0"/>
            </a:endParaRPr>
          </a:p>
        </p:txBody>
      </p:sp>
      <p:pic>
        <p:nvPicPr>
          <p:cNvPr id="4" name="Picture 4" descr="http://www.thecreativitycore.com/uploads/8/5/8/5/8585855/55551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4" y="1513490"/>
            <a:ext cx="10099962" cy="51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creativitycore.com/uploads/8/5/8/5/8585855/293927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3" y="0"/>
            <a:ext cx="9858375" cy="65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creativitycore.com/uploads/8/5/8/5/8585855/9660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311727"/>
            <a:ext cx="9767455" cy="63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creativitycore.com/uploads/8/5/8/5/8585855/2072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0" y="362607"/>
            <a:ext cx="9979573" cy="580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creativitycore.com/uploads/8/5/8/5/8585855/793102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62" y="128597"/>
            <a:ext cx="9044699" cy="67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75" y="315310"/>
            <a:ext cx="9317421" cy="62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creativitycore.com/uploads/8/5/8/5/8585855/22119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" y="299545"/>
            <a:ext cx="10578662" cy="63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creativitycore.com/uploads/8/5/8/5/8585855/466889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6" y="268013"/>
            <a:ext cx="8658225" cy="63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creativitycore.com/uploads/8/5/8/5/8585855/36944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8" b="-281"/>
          <a:stretch/>
        </p:blipFill>
        <p:spPr bwMode="auto">
          <a:xfrm>
            <a:off x="788276" y="252247"/>
            <a:ext cx="10074165" cy="64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hecreativitycore.com/uploads/8/5/8/5/8585855/109052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0" y="441434"/>
            <a:ext cx="9932276" cy="60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Aparajita</vt:lpstr>
      <vt:lpstr>Arial</vt:lpstr>
      <vt:lpstr>Calibri</vt:lpstr>
      <vt:lpstr>Calibri Light</vt:lpstr>
      <vt:lpstr>Throw My Hands Up in the Air</vt:lpstr>
      <vt:lpstr>Office Theme</vt:lpstr>
      <vt:lpstr>Mind Maps for Visual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West Morgan Middle Student</cp:lastModifiedBy>
  <cp:revision>11</cp:revision>
  <dcterms:created xsi:type="dcterms:W3CDTF">2014-11-07T02:27:43Z</dcterms:created>
  <dcterms:modified xsi:type="dcterms:W3CDTF">2014-11-07T17:48:01Z</dcterms:modified>
</cp:coreProperties>
</file>